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media/image5.jpg" ContentType="image/jpeg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media/image6.jpg" ContentType="image/jpeg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media/image7.jpg" ContentType="image/jpeg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media/image8.jpg" ContentType="image/jpeg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media/image9.jpg" ContentType="image/jpeg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media/image10.jpg" ContentType="image/jpeg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media/image11.jp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media/image12.jpg" ContentType="image/jpeg"/>
  <Override PartName="/ppt/media/image13.jpg" ContentType="image/jpeg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media/image16.jpg" ContentType="image/jpeg"/>
  <Override PartName="/ppt/slideLayouts/slideLayout20.xml" ContentType="application/vnd.openxmlformats-officedocument.presentationml.slideLayout+xml"/>
  <Override PartName="/ppt/theme/theme13.xml" ContentType="application/vnd.openxmlformats-officedocument.theme+xml"/>
  <Override PartName="/ppt/media/image17.jpg" ContentType="image/jpeg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media/image18.jpg" ContentType="image/jpeg"/>
  <Override PartName="/ppt/slideLayouts/slideLayout22.xml" ContentType="application/vnd.openxmlformats-officedocument.presentationml.slideLayout+xml"/>
  <Override PartName="/ppt/theme/theme15.xml" ContentType="application/vnd.openxmlformats-officedocument.theme+xml"/>
  <Override PartName="/ppt/media/image19.jpg" ContentType="image/jpeg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media/image24.jpg" ContentType="image/jpeg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  <p:sldMasterId id="2147483682" r:id="rId13"/>
    <p:sldMasterId id="2147483694" r:id="rId14"/>
    <p:sldMasterId id="2147483705" r:id="rId15"/>
    <p:sldMasterId id="2147483707" r:id="rId16"/>
    <p:sldMasterId id="2147483709" r:id="rId17"/>
    <p:sldMasterId id="2147483711" r:id="rId18"/>
  </p:sldMasterIdLst>
  <p:notesMasterIdLst>
    <p:notesMasterId r:id="rId37"/>
  </p:notesMasterIdLst>
  <p:sldIdLst>
    <p:sldId id="256" r:id="rId19"/>
    <p:sldId id="407" r:id="rId20"/>
    <p:sldId id="401" r:id="rId21"/>
    <p:sldId id="300" r:id="rId22"/>
    <p:sldId id="314" r:id="rId23"/>
    <p:sldId id="410" r:id="rId24"/>
    <p:sldId id="324" r:id="rId25"/>
    <p:sldId id="321" r:id="rId26"/>
    <p:sldId id="408" r:id="rId27"/>
    <p:sldId id="262" r:id="rId28"/>
    <p:sldId id="325" r:id="rId29"/>
    <p:sldId id="412" r:id="rId30"/>
    <p:sldId id="413" r:id="rId31"/>
    <p:sldId id="269" r:id="rId32"/>
    <p:sldId id="405" r:id="rId33"/>
    <p:sldId id="404" r:id="rId34"/>
    <p:sldId id="402" r:id="rId35"/>
    <p:sldId id="403" r:id="rId3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8C8D0-18D8-46EF-A555-897D333B7C97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B0285-DE6B-4376-B20D-CDD46E5E7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74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9883" y="1684477"/>
            <a:ext cx="10492232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AC6FB-54A8-1544-8F66-B397A734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375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6765E-6782-BA4D-82AF-B9070457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3286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903C0-23D6-C04B-A1CE-EC1271F7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78519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345EF-271F-9649-99DE-F437FE0B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6681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6DB03-C8A7-DB4B-ACE9-C3C74EDA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2203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79021-A128-524A-B08F-48296C0D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0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photo Randwijc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1321" y="234261"/>
            <a:ext cx="9301012" cy="1691906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901321" y="2079685"/>
            <a:ext cx="5595491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480001" y="6173999"/>
            <a:ext cx="279971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480001" y="6173999"/>
            <a:ext cx="2764071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1" y="414260"/>
            <a:ext cx="5246167" cy="1565897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0002" y="1980156"/>
            <a:ext cx="5246165" cy="3810096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26724" y="6318629"/>
            <a:ext cx="73431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27003" y="6318629"/>
            <a:ext cx="4599935" cy="365125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926940" y="6318400"/>
            <a:ext cx="759969" cy="365125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6126725" y="0"/>
            <a:ext cx="6065276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480001" y="6174001"/>
            <a:ext cx="2808632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E5150-1240-3748-910A-9EE5FACB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9875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B0252-4913-0C43-9EE5-EE233494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44787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244B5-E880-EA47-8DEA-7C547C1C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55469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66019-F1B2-FB43-B8BD-E16E7072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747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7418" y="1359484"/>
            <a:ext cx="4709795" cy="352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92621" y="1786889"/>
            <a:ext cx="3626484" cy="4593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3047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30F91-8D53-A14F-80D9-4C07AF52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0644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903C0-23D6-C04B-A1CE-EC1271F7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111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C557C-AA5C-0D41-92CD-78E6E7AC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0669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96552-B044-DE42-AC04-1ED2CBD8E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707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//Volumes/LaCie/KACE/Opdrachten/YUFE/PPT/Content-page/CONTENT%20&#8211;%208@2x.jpg" TargetMode="Externa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file:////Volumes/LaCie/KACE/Opdrachten/YUFE/PPT/Front-page/FRONT%20&#8211;%202@2x.jpg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//Volumes/LaCie/KACE/Opdrachten/YUFE/PPT/Content-page/CONTENT%20&#8211;%2015@2x.jpg" TargetMode="Externa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0.xml"/><Relationship Id="rId4" Type="http://schemas.openxmlformats.org/officeDocument/2006/relationships/image" Target="file:////Volumes/LaCie/KACE/Opdrachten/YUFE/PPT/Content-page/CONTENT%20&#8211;%209@2x.jpg" TargetMode="Externa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/Volumes/LaCie/KACE/Opdrachten/YUFE/PPT/Content-page/CONTENT%20&#8211;%2011@2x.jpg" TargetMode="Externa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2.xml"/><Relationship Id="rId4" Type="http://schemas.openxmlformats.org/officeDocument/2006/relationships/image" Target="file:////Volumes/LaCie/KACE/Opdrachten/YUFE/PPT/Content-page/CONTENT%20&#8211;%204@2x.jpg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/Volumes/LaCie/KACE/Opdrachten/YUFE/PPT/Content-page/CONTENT%20&#8211;%206@2x.jpg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/Volumes/LaCie/KACE/Opdrachten/YUFE/PPT/Content-page/CONTENT%20&#8211;%2014@2x.jpg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/Volumes/LaCie/KACE/Opdrachten/YUFE/PPT/Front-page/FRONT%20&#8211;%205@2x.jpg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/Volumes/LaCie/KACE/Opdrachten/YUFE/PPT/Content-page/CONTENT%20&#8211;%202@2x.jpg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file:////Volumes/LaCie/KACE/Opdrachten/YUFE/PPT/Content-page/CONTENT%20&#8211;%201@2x.jpg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/Volumes/LaCie/KACE/Opdrachten/YUFE/PPT/Content-page/CONTENT%20&#8211;%205@2x.jpg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/Volumes/LaCie/KACE/Opdrachten/YUFE/PPT/Content-page/CONTENT%20&#8211;%2014@2x.jpg" TargetMode="Externa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/Volumes/LaCie/KACE/Opdrachten/YUFE/PPT/End-page/END%20-%204@2x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7054" y="2148077"/>
            <a:ext cx="851789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29638" y="3121279"/>
            <a:ext cx="9531350" cy="2265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923" y="1622425"/>
            <a:ext cx="5029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2924" y="3193761"/>
            <a:ext cx="5029200" cy="330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0592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r:link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90959B-C7B4-C548-A684-B9B5FA4C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287"/>
            <a:ext cx="4505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9F5BB-038E-734A-87D0-E0676CB06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4699"/>
            <a:ext cx="4505325" cy="2862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7168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6742" y="1942305"/>
            <a:ext cx="5243512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49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22425"/>
            <a:ext cx="11358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1" y="3082925"/>
            <a:ext cx="11358562" cy="330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800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22425"/>
            <a:ext cx="3743325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1" y="3199605"/>
            <a:ext cx="3743324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401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488" y="1651000"/>
            <a:ext cx="90439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7488" y="3111500"/>
            <a:ext cx="9043987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619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922587"/>
            <a:ext cx="11401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4383087"/>
            <a:ext cx="11401425" cy="184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5766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523" y="1591541"/>
            <a:ext cx="5243513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4524" y="3168721"/>
            <a:ext cx="5243512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096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920E60-EF27-664A-A460-0EE6851B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1708150"/>
            <a:ext cx="604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F116C1-C765-2748-A214-CDB308940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013" y="3168650"/>
            <a:ext cx="6048375" cy="276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9639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651000"/>
            <a:ext cx="5305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3111500"/>
            <a:ext cx="5305425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6084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651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3111500"/>
            <a:ext cx="10515600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5274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51000"/>
            <a:ext cx="11401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3111500"/>
            <a:ext cx="11401425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22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523" y="1591541"/>
            <a:ext cx="5243513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4524" y="3168721"/>
            <a:ext cx="5243512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2347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5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1.png"/><Relationship Id="rId4" Type="http://schemas.openxmlformats.org/officeDocument/2006/relationships/image" Target="file:////Volumes/LaCie/KACE/Opdrachten/YUFE/PPT/Content-page/CONTENT%20&#8211;%201@2x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2.png"/><Relationship Id="rId4" Type="http://schemas.openxmlformats.org/officeDocument/2006/relationships/image" Target="file:////Volumes/LaCie/KACE/Opdrachten/YUFE/PPT/Content-page/CONTENT%20&#8211;%201@2x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campus.yufe.eu/p/StudentPorta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2.png"/><Relationship Id="rId4" Type="http://schemas.openxmlformats.org/officeDocument/2006/relationships/image" Target="file:////Volumes/LaCie/KACE/Opdrachten/YUFE/PPT/Content-page/CONTENT%20&#8211;%201@2x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4800" y="1828800"/>
            <a:ext cx="6399722" cy="2520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840"/>
              </a:lnSpc>
            </a:pPr>
            <a:r>
              <a:rPr lang="hr-H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Europsko Sveučilište</a:t>
            </a:r>
            <a:br>
              <a:rPr lang="hr-H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Young </a:t>
            </a:r>
            <a:r>
              <a:rPr lang="hr-HR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Universities</a:t>
            </a: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 for </a:t>
            </a:r>
            <a:r>
              <a:rPr lang="hr-HR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 Future </a:t>
            </a:r>
            <a:r>
              <a:rPr lang="hr-HR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 Europe </a:t>
            </a:r>
            <a:r>
              <a:rPr lang="hr-H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(YUFE)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46342" y="-12279"/>
            <a:ext cx="11739562" cy="2293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93111-FA6D-4B6F-9C92-6C8EE230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3" y="2374741"/>
            <a:ext cx="10742798" cy="2189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FFB158-554A-4F75-9BE8-A1FC95374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913" y="4633961"/>
            <a:ext cx="3332173" cy="2197302"/>
          </a:xfrm>
          <a:prstGeom prst="rect">
            <a:avLst/>
          </a:prstGeom>
        </p:spPr>
      </p:pic>
      <p:sp>
        <p:nvSpPr>
          <p:cNvPr id="34" name="object 10">
            <a:extLst>
              <a:ext uri="{FF2B5EF4-FFF2-40B4-BE49-F238E27FC236}">
                <a16:creationId xmlns:a16="http://schemas.microsoft.com/office/drawing/2014/main" id="{795F1EF7-36C6-42BB-9F30-B9F52A7A444A}"/>
              </a:ext>
            </a:extLst>
          </p:cNvPr>
          <p:cNvSpPr txBox="1"/>
          <p:nvPr/>
        </p:nvSpPr>
        <p:spPr>
          <a:xfrm>
            <a:off x="609513" y="1750969"/>
            <a:ext cx="189166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akademski kolegiji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2CD4EE99-2F93-4272-AEBC-EDD2A4EB1B48}"/>
              </a:ext>
            </a:extLst>
          </p:cNvPr>
          <p:cNvSpPr txBox="1"/>
          <p:nvPr/>
        </p:nvSpPr>
        <p:spPr>
          <a:xfrm>
            <a:off x="2600755" y="1750969"/>
            <a:ext cx="185038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600" spc="-1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jezični tečajevi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37" name="object 13">
            <a:extLst>
              <a:ext uri="{FF2B5EF4-FFF2-40B4-BE49-F238E27FC236}">
                <a16:creationId xmlns:a16="http://schemas.microsoft.com/office/drawing/2014/main" id="{46B872EF-DA88-4F08-BF38-60692862EF12}"/>
              </a:ext>
            </a:extLst>
          </p:cNvPr>
          <p:cNvSpPr txBox="1"/>
          <p:nvPr/>
        </p:nvSpPr>
        <p:spPr>
          <a:xfrm>
            <a:off x="4470508" y="1689627"/>
            <a:ext cx="157765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marR="5080" algn="ctr">
              <a:lnSpc>
                <a:spcPct val="100000"/>
              </a:lnSpc>
            </a:pP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stručno usavršavanje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4729A7D0-BE99-48AE-82A4-03DD799253F6}"/>
              </a:ext>
            </a:extLst>
          </p:cNvPr>
          <p:cNvSpPr txBox="1"/>
          <p:nvPr/>
        </p:nvSpPr>
        <p:spPr>
          <a:xfrm>
            <a:off x="6048167" y="1761511"/>
            <a:ext cx="186766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angažman u zajednici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75E7DBA7-989D-4A0E-9793-253C8B792CA9}"/>
              </a:ext>
            </a:extLst>
          </p:cNvPr>
          <p:cNvSpPr txBox="1"/>
          <p:nvPr/>
        </p:nvSpPr>
        <p:spPr>
          <a:xfrm>
            <a:off x="9457215" y="1782659"/>
            <a:ext cx="16249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  <a:r>
              <a:rPr sz="1600" spc="-7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  <a:r>
              <a:rPr lang="hr-HR" sz="1600" spc="-7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/>
            </a:r>
            <a:br>
              <a:rPr lang="hr-HR" sz="1600" spc="-7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uvodni tečajevi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94FADC5E-1CA5-4F41-AAD2-64615DC196D2}"/>
              </a:ext>
            </a:extLst>
          </p:cNvPr>
          <p:cNvSpPr txBox="1"/>
          <p:nvPr/>
        </p:nvSpPr>
        <p:spPr>
          <a:xfrm>
            <a:off x="8048402" y="1750968"/>
            <a:ext cx="130367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  <a:r>
              <a:rPr sz="1600" spc="-17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Akademija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45" name="object 21">
            <a:extLst>
              <a:ext uri="{FF2B5EF4-FFF2-40B4-BE49-F238E27FC236}">
                <a16:creationId xmlns:a16="http://schemas.microsoft.com/office/drawing/2014/main" id="{AD932237-8F5E-4697-9F0C-6FF45DAE48A7}"/>
              </a:ext>
            </a:extLst>
          </p:cNvPr>
          <p:cNvSpPr/>
          <p:nvPr/>
        </p:nvSpPr>
        <p:spPr>
          <a:xfrm>
            <a:off x="1100937" y="4377278"/>
            <a:ext cx="9759950" cy="337185"/>
          </a:xfrm>
          <a:custGeom>
            <a:avLst/>
            <a:gdLst/>
            <a:ahLst/>
            <a:cxnLst/>
            <a:rect l="l" t="t" r="r" b="b"/>
            <a:pathLst>
              <a:path w="9759950" h="337185">
                <a:moveTo>
                  <a:pt x="9759695" y="0"/>
                </a:moveTo>
                <a:lnTo>
                  <a:pt x="9757489" y="65531"/>
                </a:lnTo>
                <a:lnTo>
                  <a:pt x="9751472" y="119062"/>
                </a:lnTo>
                <a:lnTo>
                  <a:pt x="9742550" y="155162"/>
                </a:lnTo>
                <a:lnTo>
                  <a:pt x="9731629" y="168401"/>
                </a:lnTo>
                <a:lnTo>
                  <a:pt x="4907915" y="168401"/>
                </a:lnTo>
                <a:lnTo>
                  <a:pt x="4896993" y="181641"/>
                </a:lnTo>
                <a:lnTo>
                  <a:pt x="4888071" y="217741"/>
                </a:lnTo>
                <a:lnTo>
                  <a:pt x="4882054" y="271271"/>
                </a:lnTo>
                <a:lnTo>
                  <a:pt x="4879848" y="336804"/>
                </a:lnTo>
                <a:lnTo>
                  <a:pt x="4877641" y="271271"/>
                </a:lnTo>
                <a:lnTo>
                  <a:pt x="4871624" y="217741"/>
                </a:lnTo>
                <a:lnTo>
                  <a:pt x="4862703" y="181641"/>
                </a:lnTo>
                <a:lnTo>
                  <a:pt x="4851781" y="168401"/>
                </a:lnTo>
                <a:lnTo>
                  <a:pt x="28066" y="168401"/>
                </a:lnTo>
                <a:lnTo>
                  <a:pt x="17144" y="155162"/>
                </a:lnTo>
                <a:lnTo>
                  <a:pt x="8223" y="119062"/>
                </a:lnTo>
                <a:lnTo>
                  <a:pt x="2206" y="65531"/>
                </a:lnTo>
                <a:lnTo>
                  <a:pt x="0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E3648-60D8-4B6D-96F4-25C21DFDB83B}"/>
              </a:ext>
            </a:extLst>
          </p:cNvPr>
          <p:cNvSpPr/>
          <p:nvPr/>
        </p:nvSpPr>
        <p:spPr>
          <a:xfrm>
            <a:off x="1025763" y="544534"/>
            <a:ext cx="6814564" cy="86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Kombiniranje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akademskih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neakademskih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načina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učenja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585C6-67D5-4DF2-A2B1-76C1A4C4B917}"/>
              </a:ext>
            </a:extLst>
          </p:cNvPr>
          <p:cNvSpPr/>
          <p:nvPr/>
        </p:nvSpPr>
        <p:spPr>
          <a:xfrm>
            <a:off x="7925267" y="5372946"/>
            <a:ext cx="3985115" cy="79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Koji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mogu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biti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intra-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ili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ekstrakurikularni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FE9A3-F20D-405E-ADF9-F2365A3F9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31" y="2132001"/>
            <a:ext cx="5744377" cy="46012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BCE5CF-4842-4046-A33D-E962903CACB6}"/>
              </a:ext>
            </a:extLst>
          </p:cNvPr>
          <p:cNvSpPr/>
          <p:nvPr/>
        </p:nvSpPr>
        <p:spPr>
          <a:xfrm>
            <a:off x="4579619" y="5605044"/>
            <a:ext cx="1104900" cy="1126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8D52E-7D69-4559-98CD-8DFD68325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14" y="3732982"/>
            <a:ext cx="838317" cy="800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7ACD8-957F-4962-978A-4AF7077BE50A}"/>
              </a:ext>
            </a:extLst>
          </p:cNvPr>
          <p:cNvSpPr/>
          <p:nvPr/>
        </p:nvSpPr>
        <p:spPr>
          <a:xfrm>
            <a:off x="4846320" y="2203704"/>
            <a:ext cx="557784" cy="566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9AF9D6-3EBB-4013-827B-8A7F5534F90B}"/>
              </a:ext>
            </a:extLst>
          </p:cNvPr>
          <p:cNvSpPr/>
          <p:nvPr/>
        </p:nvSpPr>
        <p:spPr>
          <a:xfrm>
            <a:off x="4846320" y="3190438"/>
            <a:ext cx="557784" cy="566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00FEA-297A-4B53-ABEC-B2CD7E87FA5B}"/>
              </a:ext>
            </a:extLst>
          </p:cNvPr>
          <p:cNvSpPr/>
          <p:nvPr/>
        </p:nvSpPr>
        <p:spPr>
          <a:xfrm>
            <a:off x="4719828" y="4249730"/>
            <a:ext cx="1104900" cy="1126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A11C94-9739-4255-8A52-3362B32A897A}"/>
              </a:ext>
            </a:extLst>
          </p:cNvPr>
          <p:cNvSpPr/>
          <p:nvPr/>
        </p:nvSpPr>
        <p:spPr>
          <a:xfrm>
            <a:off x="5125212" y="914007"/>
            <a:ext cx="6946715" cy="8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0" indent="-3429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Individualizirani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ishodi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studente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5AD1B9-3D37-4CDE-A2EE-1374B3D21682}"/>
              </a:ext>
            </a:extLst>
          </p:cNvPr>
          <p:cNvSpPr/>
          <p:nvPr/>
        </p:nvSpPr>
        <p:spPr>
          <a:xfrm>
            <a:off x="8093964" y="2287113"/>
            <a:ext cx="1779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1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ABCC0-0359-4AA2-8B17-F82B53B7AD00}"/>
              </a:ext>
            </a:extLst>
          </p:cNvPr>
          <p:cNvSpPr/>
          <p:nvPr/>
        </p:nvSpPr>
        <p:spPr>
          <a:xfrm>
            <a:off x="8093964" y="3357256"/>
            <a:ext cx="1840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2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01EF5-EF9A-4C31-8F3D-D5BC36D95390}"/>
              </a:ext>
            </a:extLst>
          </p:cNvPr>
          <p:cNvSpPr/>
          <p:nvPr/>
        </p:nvSpPr>
        <p:spPr>
          <a:xfrm>
            <a:off x="8093964" y="4668807"/>
            <a:ext cx="1837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F8D696-0572-41A4-A2BC-72E4F10BA9A9}"/>
              </a:ext>
            </a:extLst>
          </p:cNvPr>
          <p:cNvSpPr/>
          <p:nvPr/>
        </p:nvSpPr>
        <p:spPr>
          <a:xfrm>
            <a:off x="8097170" y="6038347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4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C1BBAC-89F9-4E17-B43B-F0284A1C6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286" y="4925050"/>
            <a:ext cx="412241" cy="4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5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0D227-E223-4F38-9BF9-E11AE2ECB738}"/>
              </a:ext>
            </a:extLst>
          </p:cNvPr>
          <p:cNvSpPr/>
          <p:nvPr/>
        </p:nvSpPr>
        <p:spPr>
          <a:xfrm>
            <a:off x="2743200" y="609600"/>
            <a:ext cx="3926075" cy="856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YUFE Virtualni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Kampus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b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– 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Progress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Tracker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5FF11-BC5D-431D-99D8-D9747FAB2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00"/>
            <a:ext cx="12192000" cy="44688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8C1861-F25F-4112-886F-A3FCB66FD414}"/>
              </a:ext>
            </a:extLst>
          </p:cNvPr>
          <p:cNvSpPr/>
          <p:nvPr/>
        </p:nvSpPr>
        <p:spPr>
          <a:xfrm>
            <a:off x="10820400" y="22860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67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0D227-E223-4F38-9BF9-E11AE2ECB738}"/>
              </a:ext>
            </a:extLst>
          </p:cNvPr>
          <p:cNvSpPr/>
          <p:nvPr/>
        </p:nvSpPr>
        <p:spPr>
          <a:xfrm>
            <a:off x="2743200" y="609600"/>
            <a:ext cx="3926075" cy="856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YUFE Virtualni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Kampus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b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– 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Progress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Tracker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C1861-F25F-4112-886F-A3FCB66FD414}"/>
              </a:ext>
            </a:extLst>
          </p:cNvPr>
          <p:cNvSpPr/>
          <p:nvPr/>
        </p:nvSpPr>
        <p:spPr>
          <a:xfrm>
            <a:off x="10820400" y="22860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BBAD5-0C96-4E23-ACDA-78D0A3118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"/>
          <a:stretch/>
        </p:blipFill>
        <p:spPr>
          <a:xfrm>
            <a:off x="76200" y="2557491"/>
            <a:ext cx="12039600" cy="37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4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4749" y="2137876"/>
            <a:ext cx="3240405" cy="192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>
              <a:lnSpc>
                <a:spcPct val="150000"/>
              </a:lnSpc>
              <a:spcBef>
                <a:spcPts val="100"/>
              </a:spcBef>
            </a:pPr>
            <a:r>
              <a:rPr lang="hr-HR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Kako se prijaviti?</a:t>
            </a:r>
            <a:endParaRPr sz="4400" b="1" spc="-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887896"/>
              </p:ext>
            </p:extLst>
          </p:nvPr>
        </p:nvGraphicFramePr>
        <p:xfrm>
          <a:off x="6095999" y="1676401"/>
          <a:ext cx="5885815" cy="175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pPr marL="90805" algn="ctr">
                        <a:lnSpc>
                          <a:spcPct val="120000"/>
                        </a:lnSpc>
                      </a:pPr>
                      <a:r>
                        <a:rPr kumimoji="0" lang="en-GB" sz="36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  <a:t>Preko</a:t>
                      </a: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hr-HR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hr-HR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YUFE </a:t>
                      </a:r>
                      <a:r>
                        <a:rPr kumimoji="0" lang="en-GB" sz="36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virtualnog</a:t>
                      </a: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kumimoji="0" lang="en-GB" sz="36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kampusa</a:t>
                      </a: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  <a:t>!</a:t>
                      </a: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2EED84A-6ECC-42B5-9609-A12C600593B5}"/>
              </a:ext>
            </a:extLst>
          </p:cNvPr>
          <p:cNvSpPr/>
          <p:nvPr/>
        </p:nvSpPr>
        <p:spPr>
          <a:xfrm>
            <a:off x="6324600" y="3419317"/>
            <a:ext cx="5165518" cy="642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2305" indent="-5715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r-HR" sz="32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3. travnja do 26. svibnja</a:t>
            </a:r>
            <a:endParaRPr lang="en-GB" sz="32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8D7A15-2744-4919-8E4B-FA5F1451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358"/>
            <a:ext cx="12192000" cy="57792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04232B9-34F1-41C3-B4D8-5B09E9374EF6}"/>
              </a:ext>
            </a:extLst>
          </p:cNvPr>
          <p:cNvSpPr/>
          <p:nvPr/>
        </p:nvSpPr>
        <p:spPr>
          <a:xfrm>
            <a:off x="9144" y="5105400"/>
            <a:ext cx="3276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47479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9220" y="2153032"/>
            <a:ext cx="3240405" cy="192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>
              <a:lnSpc>
                <a:spcPct val="150000"/>
              </a:lnSpc>
              <a:spcBef>
                <a:spcPts val="100"/>
              </a:spcBef>
            </a:pPr>
            <a:r>
              <a:rPr lang="hr-HR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 (headings)"/>
              </a:rPr>
              <a:t>Kako se prijaviti?</a:t>
            </a:r>
            <a:endParaRPr sz="4400" b="1" spc="-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pass (headings)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840008"/>
              </p:ext>
            </p:extLst>
          </p:nvPr>
        </p:nvGraphicFramePr>
        <p:xfrm>
          <a:off x="6084189" y="381001"/>
          <a:ext cx="5885815" cy="1772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90805">
                        <a:lnSpc>
                          <a:spcPct val="120000"/>
                        </a:lnSpc>
                      </a:pPr>
                      <a:r>
                        <a:rPr kumimoji="0" lang="hr-HR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Minimalni uvjeti:</a:t>
                      </a:r>
                    </a:p>
                    <a:p>
                      <a:pPr marL="433705" indent="-342900">
                        <a:lnSpc>
                          <a:spcPct val="12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Znanje engleskog jezika na (minimalno) B2 razini</a:t>
                      </a: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E2CEED0-195B-41F0-B45C-F90455495B38}"/>
              </a:ext>
            </a:extLst>
          </p:cNvPr>
          <p:cNvSpPr/>
          <p:nvPr/>
        </p:nvSpPr>
        <p:spPr>
          <a:xfrm>
            <a:off x="6014887" y="2566254"/>
            <a:ext cx="5684139" cy="302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20000"/>
              </a:lnSpc>
              <a:spcBef>
                <a:spcPts val="2400"/>
              </a:spcBef>
            </a:pPr>
            <a:r>
              <a:rPr lang="hr-HR" sz="2400" b="1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Informacije/dokumenti za priložiti: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Odgovori na motivacijska pitanja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Osnovne osobne informacije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Potvrda o studiranju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Dokaz o jezičnim kompetencijama (opcionalno)</a:t>
            </a:r>
            <a:endParaRPr lang="en-GB" sz="2400" dirty="0">
              <a:solidFill>
                <a:srgbClr val="002060"/>
              </a:solidFill>
              <a:latin typeface="Overpas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1892" y="2209800"/>
            <a:ext cx="3240405" cy="1745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>
              <a:lnSpc>
                <a:spcPct val="150000"/>
              </a:lnSpc>
              <a:spcBef>
                <a:spcPts val="100"/>
              </a:spcBef>
            </a:pPr>
            <a:r>
              <a:rPr lang="hr-HR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 (headings)"/>
              </a:rPr>
              <a:t>Kako se prijaviti?</a:t>
            </a:r>
            <a:endParaRPr b="1" spc="-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pass (headings)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095999" y="1079399"/>
          <a:ext cx="5885815" cy="4707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6311">
                <a:tc>
                  <a:txBody>
                    <a:bodyPr/>
                    <a:lstStyle/>
                    <a:p>
                      <a:pPr marL="90805">
                        <a:lnSpc>
                          <a:spcPct val="150000"/>
                        </a:lnSpc>
                      </a:pPr>
                      <a:r>
                        <a:rPr kumimoji="0" lang="hr-HR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Minimalni uvjeti: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Upis na (minimalno) drugu godinu preddiplomskog studija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Znanje engleskog jezika na (minimalno) B2 razini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ct val="200000"/>
                        </a:lnSpc>
                      </a:pP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8B2166AA-6B95-4E5B-952A-0BB0D59E8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C4DA5CC7-B56D-4536-8F3F-AED9ABFAFCF0}"/>
              </a:ext>
            </a:extLst>
          </p:cNvPr>
          <p:cNvSpPr txBox="1">
            <a:spLocks/>
          </p:cNvSpPr>
          <p:nvPr/>
        </p:nvSpPr>
        <p:spPr>
          <a:xfrm>
            <a:off x="1143000" y="609600"/>
            <a:ext cx="2556059" cy="136432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hr-HR" sz="4400" kern="0" spc="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</a:t>
            </a:r>
            <a:r>
              <a:rPr lang="hr-HR" sz="4400" kern="0" spc="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hr-HR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06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4E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428" y="0"/>
            <a:ext cx="8011653" cy="6857615"/>
          </a:xfrm>
          <a:custGeom>
            <a:avLst/>
            <a:gdLst/>
            <a:ahLst/>
            <a:cxnLst/>
            <a:rect l="l" t="t" r="r" b="b"/>
            <a:pathLst>
              <a:path w="13211810" h="11308715">
                <a:moveTo>
                  <a:pt x="1902580" y="0"/>
                </a:moveTo>
                <a:lnTo>
                  <a:pt x="0" y="0"/>
                </a:lnTo>
                <a:lnTo>
                  <a:pt x="0" y="11308556"/>
                </a:lnTo>
                <a:lnTo>
                  <a:pt x="13211430" y="11308556"/>
                </a:lnTo>
                <a:lnTo>
                  <a:pt x="1902580" y="0"/>
                </a:lnTo>
                <a:close/>
              </a:path>
            </a:pathLst>
          </a:custGeom>
          <a:solidFill>
            <a:srgbClr val="003DA6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 txBox="1"/>
          <p:nvPr/>
        </p:nvSpPr>
        <p:spPr>
          <a:xfrm>
            <a:off x="516742" y="2205892"/>
            <a:ext cx="3635395" cy="452131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UNIRI kontakt:</a:t>
            </a:r>
            <a:b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admission.yufe@uniri.hr</a:t>
            </a:r>
          </a:p>
          <a:p>
            <a:pPr marL="7701">
              <a:spcBef>
                <a:spcPts val="58"/>
              </a:spcBef>
            </a:pPr>
            <a:endParaRPr lang="hr-HR" sz="2001" b="1" spc="97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sz="2244" dirty="0">
                <a:solidFill>
                  <a:srgbClr val="FFFFFF"/>
                </a:solidFill>
                <a:latin typeface="Arial"/>
                <a:cs typeface="Arial"/>
              </a:rPr>
              <a:t>yufe.eu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82" dirty="0">
                <a:solidFill>
                  <a:srgbClr val="FFFFFF"/>
                </a:solidFill>
                <a:latin typeface="Arial"/>
                <a:cs typeface="Arial"/>
              </a:rPr>
              <a:t>FACEBOOK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sz="2244" spc="3" dirty="0">
                <a:solidFill>
                  <a:srgbClr val="FFFFFF"/>
                </a:solidFill>
                <a:latin typeface="Arial"/>
                <a:cs typeface="Arial"/>
              </a:rPr>
              <a:t>facebook.com/YUFEalliance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18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97" dirty="0">
                <a:solidFill>
                  <a:srgbClr val="FFFFFF"/>
                </a:solidFill>
                <a:latin typeface="Arial"/>
                <a:cs typeface="Arial"/>
              </a:rPr>
              <a:t>TWITTER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358"/>
              </a:spcBef>
            </a:pPr>
            <a:r>
              <a:rPr sz="2244" spc="-9" dirty="0">
                <a:solidFill>
                  <a:srgbClr val="FFFFFF"/>
                </a:solidFill>
                <a:latin typeface="Arial"/>
                <a:cs typeface="Arial"/>
              </a:rPr>
              <a:t>twitter.com/AllianceYufe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21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79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5"/>
              </a:spcBef>
            </a:pPr>
            <a:r>
              <a:rPr sz="2244" spc="-3" dirty="0">
                <a:solidFill>
                  <a:srgbClr val="FFFFFF"/>
                </a:solidFill>
                <a:latin typeface="Arial"/>
                <a:cs typeface="Arial"/>
              </a:rPr>
              <a:t>instagram.com/yufe_alliance</a:t>
            </a:r>
            <a:endParaRPr sz="2244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71612" y="0"/>
            <a:ext cx="7340101" cy="6451372"/>
            <a:chOff x="7373314" y="0"/>
            <a:chExt cx="12104370" cy="10638790"/>
          </a:xfrm>
        </p:grpSpPr>
        <p:sp>
          <p:nvSpPr>
            <p:cNvPr id="7" name="object 7"/>
            <p:cNvSpPr/>
            <p:nvPr/>
          </p:nvSpPr>
          <p:spPr>
            <a:xfrm>
              <a:off x="12170014" y="5496230"/>
              <a:ext cx="7306945" cy="4232910"/>
            </a:xfrm>
            <a:custGeom>
              <a:avLst/>
              <a:gdLst/>
              <a:ahLst/>
              <a:cxnLst/>
              <a:rect l="l" t="t" r="r" b="b"/>
              <a:pathLst>
                <a:path w="7306944" h="4232909">
                  <a:moveTo>
                    <a:pt x="2617846" y="0"/>
                  </a:moveTo>
                  <a:lnTo>
                    <a:pt x="2565940" y="0"/>
                  </a:lnTo>
                  <a:lnTo>
                    <a:pt x="2514620" y="5067"/>
                  </a:lnTo>
                  <a:lnTo>
                    <a:pt x="2465125" y="15203"/>
                  </a:lnTo>
                  <a:lnTo>
                    <a:pt x="2418695" y="30407"/>
                  </a:lnTo>
                  <a:lnTo>
                    <a:pt x="2376568" y="50679"/>
                  </a:lnTo>
                  <a:lnTo>
                    <a:pt x="89403" y="1371256"/>
                  </a:lnTo>
                  <a:lnTo>
                    <a:pt x="50433" y="1398794"/>
                  </a:lnTo>
                  <a:lnTo>
                    <a:pt x="22540" y="1429411"/>
                  </a:lnTo>
                  <a:lnTo>
                    <a:pt x="0" y="1495777"/>
                  </a:lnTo>
                  <a:lnTo>
                    <a:pt x="5356" y="1529474"/>
                  </a:lnTo>
                  <a:lnTo>
                    <a:pt x="49338" y="1592765"/>
                  </a:lnTo>
                  <a:lnTo>
                    <a:pt x="87968" y="1620306"/>
                  </a:lnTo>
                  <a:lnTo>
                    <a:pt x="4499938" y="4182144"/>
                  </a:lnTo>
                  <a:lnTo>
                    <a:pt x="4541807" y="4202450"/>
                  </a:lnTo>
                  <a:lnTo>
                    <a:pt x="4588042" y="4217679"/>
                  </a:lnTo>
                  <a:lnTo>
                    <a:pt x="4637404" y="4227832"/>
                  </a:lnTo>
                  <a:lnTo>
                    <a:pt x="4688653" y="4232909"/>
                  </a:lnTo>
                  <a:lnTo>
                    <a:pt x="4740550" y="4232909"/>
                  </a:lnTo>
                  <a:lnTo>
                    <a:pt x="4791856" y="4227832"/>
                  </a:lnTo>
                  <a:lnTo>
                    <a:pt x="4841331" y="4217679"/>
                  </a:lnTo>
                  <a:lnTo>
                    <a:pt x="4887736" y="4202450"/>
                  </a:lnTo>
                  <a:lnTo>
                    <a:pt x="4929831" y="4182144"/>
                  </a:lnTo>
                  <a:lnTo>
                    <a:pt x="7216997" y="2861567"/>
                  </a:lnTo>
                  <a:lnTo>
                    <a:pt x="7255971" y="2834026"/>
                  </a:lnTo>
                  <a:lnTo>
                    <a:pt x="7283876" y="2803408"/>
                  </a:lnTo>
                  <a:lnTo>
                    <a:pt x="7306452" y="2737042"/>
                  </a:lnTo>
                  <a:lnTo>
                    <a:pt x="7301115" y="2703346"/>
                  </a:lnTo>
                  <a:lnTo>
                    <a:pt x="7257162" y="2640058"/>
                  </a:lnTo>
                  <a:lnTo>
                    <a:pt x="7218536" y="2612517"/>
                  </a:lnTo>
                  <a:lnTo>
                    <a:pt x="2806566" y="50679"/>
                  </a:lnTo>
                  <a:lnTo>
                    <a:pt x="2764700" y="30407"/>
                  </a:lnTo>
                  <a:lnTo>
                    <a:pt x="2718465" y="15203"/>
                  </a:lnTo>
                  <a:lnTo>
                    <a:pt x="2669101" y="5067"/>
                  </a:lnTo>
                  <a:lnTo>
                    <a:pt x="2617846" y="0"/>
                  </a:lnTo>
                  <a:close/>
                </a:path>
              </a:pathLst>
            </a:custGeom>
            <a:solidFill>
              <a:srgbClr val="1F0159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2170100" y="6111939"/>
              <a:ext cx="4500910" cy="30482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7099898" y="7351555"/>
              <a:ext cx="2377728" cy="18085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669963" y="8797459"/>
              <a:ext cx="431165" cy="414020"/>
            </a:xfrm>
            <a:custGeom>
              <a:avLst/>
              <a:gdLst/>
              <a:ahLst/>
              <a:cxnLst/>
              <a:rect l="l" t="t" r="r" b="b"/>
              <a:pathLst>
                <a:path w="431165" h="414020">
                  <a:moveTo>
                    <a:pt x="429997" y="0"/>
                  </a:moveTo>
                  <a:lnTo>
                    <a:pt x="387870" y="20305"/>
                  </a:lnTo>
                  <a:lnTo>
                    <a:pt x="341440" y="35535"/>
                  </a:lnTo>
                  <a:lnTo>
                    <a:pt x="291946" y="45687"/>
                  </a:lnTo>
                  <a:lnTo>
                    <a:pt x="240626" y="50764"/>
                  </a:lnTo>
                  <a:lnTo>
                    <a:pt x="188719" y="50764"/>
                  </a:lnTo>
                  <a:lnTo>
                    <a:pt x="137464" y="45687"/>
                  </a:lnTo>
                  <a:lnTo>
                    <a:pt x="88100" y="35535"/>
                  </a:lnTo>
                  <a:lnTo>
                    <a:pt x="41866" y="20305"/>
                  </a:lnTo>
                  <a:lnTo>
                    <a:pt x="0" y="0"/>
                  </a:lnTo>
                  <a:lnTo>
                    <a:pt x="984" y="362784"/>
                  </a:lnTo>
                  <a:lnTo>
                    <a:pt x="42880" y="383059"/>
                  </a:lnTo>
                  <a:lnTo>
                    <a:pt x="89131" y="398264"/>
                  </a:lnTo>
                  <a:lnTo>
                    <a:pt x="138500" y="408399"/>
                  </a:lnTo>
                  <a:lnTo>
                    <a:pt x="189752" y="413462"/>
                  </a:lnTo>
                  <a:lnTo>
                    <a:pt x="241650" y="413453"/>
                  </a:lnTo>
                  <a:lnTo>
                    <a:pt x="292959" y="408371"/>
                  </a:lnTo>
                  <a:lnTo>
                    <a:pt x="342442" y="398216"/>
                  </a:lnTo>
                  <a:lnTo>
                    <a:pt x="388865" y="382985"/>
                  </a:lnTo>
                  <a:lnTo>
                    <a:pt x="430992" y="362680"/>
                  </a:lnTo>
                  <a:lnTo>
                    <a:pt x="429997" y="0"/>
                  </a:lnTo>
                  <a:close/>
                </a:path>
              </a:pathLst>
            </a:custGeom>
            <a:solidFill>
              <a:srgbClr val="E8E0D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6669857" y="8797428"/>
              <a:ext cx="431086" cy="4134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70073" y="4614697"/>
              <a:ext cx="7306426" cy="4233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12493" y="5062010"/>
              <a:ext cx="415290" cy="240029"/>
            </a:xfrm>
            <a:custGeom>
              <a:avLst/>
              <a:gdLst/>
              <a:ahLst/>
              <a:cxnLst/>
              <a:rect l="l" t="t" r="r" b="b"/>
              <a:pathLst>
                <a:path w="415290" h="240029">
                  <a:moveTo>
                    <a:pt x="414693" y="75679"/>
                  </a:moveTo>
                  <a:lnTo>
                    <a:pt x="398868" y="66535"/>
                  </a:lnTo>
                  <a:lnTo>
                    <a:pt x="398868" y="75679"/>
                  </a:lnTo>
                  <a:lnTo>
                    <a:pt x="317766" y="122491"/>
                  </a:lnTo>
                  <a:lnTo>
                    <a:pt x="202742" y="56032"/>
                  </a:lnTo>
                  <a:lnTo>
                    <a:pt x="283794" y="9245"/>
                  </a:lnTo>
                  <a:lnTo>
                    <a:pt x="398868" y="75679"/>
                  </a:lnTo>
                  <a:lnTo>
                    <a:pt x="398868" y="66535"/>
                  </a:lnTo>
                  <a:lnTo>
                    <a:pt x="299783" y="9245"/>
                  </a:lnTo>
                  <a:lnTo>
                    <a:pt x="283794" y="0"/>
                  </a:lnTo>
                  <a:lnTo>
                    <a:pt x="0" y="163906"/>
                  </a:lnTo>
                  <a:lnTo>
                    <a:pt x="130886" y="239598"/>
                  </a:lnTo>
                  <a:lnTo>
                    <a:pt x="146900" y="230352"/>
                  </a:lnTo>
                  <a:lnTo>
                    <a:pt x="414693" y="75679"/>
                  </a:lnTo>
                  <a:close/>
                </a:path>
              </a:pathLst>
            </a:custGeom>
            <a:solidFill>
              <a:srgbClr val="D9E1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145956" y="5513141"/>
              <a:ext cx="277373" cy="1153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4409707" y="5252301"/>
              <a:ext cx="387672" cy="2343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87758" y="5630907"/>
              <a:ext cx="271130" cy="1565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09753" y="6050324"/>
              <a:ext cx="500380" cy="288925"/>
            </a:xfrm>
            <a:custGeom>
              <a:avLst/>
              <a:gdLst/>
              <a:ahLst/>
              <a:cxnLst/>
              <a:rect l="l" t="t" r="r" b="b"/>
              <a:pathLst>
                <a:path w="500380" h="288925">
                  <a:moveTo>
                    <a:pt x="233667" y="164515"/>
                  </a:moveTo>
                  <a:lnTo>
                    <a:pt x="5842" y="185978"/>
                  </a:lnTo>
                  <a:lnTo>
                    <a:pt x="178117" y="285419"/>
                  </a:lnTo>
                  <a:lnTo>
                    <a:pt x="233667" y="164515"/>
                  </a:lnTo>
                  <a:close/>
                </a:path>
                <a:path w="500380" h="288925">
                  <a:moveTo>
                    <a:pt x="316369" y="0"/>
                  </a:moveTo>
                  <a:lnTo>
                    <a:pt x="0" y="182600"/>
                  </a:lnTo>
                  <a:lnTo>
                    <a:pt x="272148" y="157086"/>
                  </a:lnTo>
                  <a:lnTo>
                    <a:pt x="316369" y="0"/>
                  </a:lnTo>
                  <a:close/>
                </a:path>
                <a:path w="500380" h="288925">
                  <a:moveTo>
                    <a:pt x="494563" y="102781"/>
                  </a:moveTo>
                  <a:lnTo>
                    <a:pt x="322199" y="3340"/>
                  </a:lnTo>
                  <a:lnTo>
                    <a:pt x="285229" y="134912"/>
                  </a:lnTo>
                  <a:lnTo>
                    <a:pt x="494563" y="102781"/>
                  </a:lnTo>
                  <a:close/>
                </a:path>
                <a:path w="500380" h="288925">
                  <a:moveTo>
                    <a:pt x="499986" y="105918"/>
                  </a:moveTo>
                  <a:lnTo>
                    <a:pt x="284060" y="139153"/>
                  </a:lnTo>
                  <a:lnTo>
                    <a:pt x="278003" y="160489"/>
                  </a:lnTo>
                  <a:lnTo>
                    <a:pt x="240944" y="163906"/>
                  </a:lnTo>
                  <a:lnTo>
                    <a:pt x="183616" y="288645"/>
                  </a:lnTo>
                  <a:lnTo>
                    <a:pt x="499986" y="105918"/>
                  </a:lnTo>
                  <a:close/>
                </a:path>
              </a:pathLst>
            </a:custGeom>
            <a:solidFill>
              <a:srgbClr val="D9E1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7514051" y="7767549"/>
              <a:ext cx="728345" cy="441325"/>
            </a:xfrm>
            <a:custGeom>
              <a:avLst/>
              <a:gdLst/>
              <a:ahLst/>
              <a:cxnLst/>
              <a:rect l="l" t="t" r="r" b="b"/>
              <a:pathLst>
                <a:path w="728344" h="441325">
                  <a:moveTo>
                    <a:pt x="512214" y="0"/>
                  </a:moveTo>
                  <a:lnTo>
                    <a:pt x="457935" y="6123"/>
                  </a:lnTo>
                  <a:lnTo>
                    <a:pt x="406754" y="20349"/>
                  </a:lnTo>
                  <a:lnTo>
                    <a:pt x="361613" y="42568"/>
                  </a:lnTo>
                  <a:lnTo>
                    <a:pt x="58439" y="233975"/>
                  </a:lnTo>
                  <a:lnTo>
                    <a:pt x="19069" y="267422"/>
                  </a:lnTo>
                  <a:lnTo>
                    <a:pt x="0" y="304687"/>
                  </a:lnTo>
                  <a:lnTo>
                    <a:pt x="1098" y="342828"/>
                  </a:lnTo>
                  <a:lnTo>
                    <a:pt x="22234" y="378906"/>
                  </a:lnTo>
                  <a:lnTo>
                    <a:pt x="63276" y="409980"/>
                  </a:lnTo>
                  <a:lnTo>
                    <a:pt x="102591" y="426508"/>
                  </a:lnTo>
                  <a:lnTo>
                    <a:pt x="146256" y="436823"/>
                  </a:lnTo>
                  <a:lnTo>
                    <a:pt x="192467" y="441005"/>
                  </a:lnTo>
                  <a:lnTo>
                    <a:pt x="239418" y="439134"/>
                  </a:lnTo>
                  <a:lnTo>
                    <a:pt x="285306" y="431288"/>
                  </a:lnTo>
                  <a:lnTo>
                    <a:pt x="328325" y="417548"/>
                  </a:lnTo>
                  <a:lnTo>
                    <a:pt x="366670" y="397991"/>
                  </a:lnTo>
                  <a:lnTo>
                    <a:pt x="668954" y="207903"/>
                  </a:lnTo>
                  <a:lnTo>
                    <a:pt x="708570" y="173794"/>
                  </a:lnTo>
                  <a:lnTo>
                    <a:pt x="727894" y="136217"/>
                  </a:lnTo>
                  <a:lnTo>
                    <a:pt x="726938" y="98040"/>
                  </a:lnTo>
                  <a:lnTo>
                    <a:pt x="705711" y="62130"/>
                  </a:lnTo>
                  <a:lnTo>
                    <a:pt x="664221" y="31353"/>
                  </a:lnTo>
                  <a:lnTo>
                    <a:pt x="618299" y="12504"/>
                  </a:lnTo>
                  <a:lnTo>
                    <a:pt x="566650" y="2089"/>
                  </a:lnTo>
                  <a:lnTo>
                    <a:pt x="512214" y="0"/>
                  </a:lnTo>
                  <a:close/>
                </a:path>
              </a:pathLst>
            </a:custGeom>
            <a:solidFill>
              <a:srgbClr val="96AAC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8905706" y="7731439"/>
              <a:ext cx="239395" cy="318770"/>
            </a:xfrm>
            <a:custGeom>
              <a:avLst/>
              <a:gdLst/>
              <a:ahLst/>
              <a:cxnLst/>
              <a:rect l="l" t="t" r="r" b="b"/>
              <a:pathLst>
                <a:path w="239394" h="318770">
                  <a:moveTo>
                    <a:pt x="238924" y="0"/>
                  </a:moveTo>
                  <a:lnTo>
                    <a:pt x="0" y="149712"/>
                  </a:lnTo>
                  <a:lnTo>
                    <a:pt x="0" y="318346"/>
                  </a:lnTo>
                  <a:lnTo>
                    <a:pt x="238924" y="168853"/>
                  </a:lnTo>
                  <a:lnTo>
                    <a:pt x="23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8915549" y="7748454"/>
              <a:ext cx="219344" cy="2843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9212032" y="7629514"/>
              <a:ext cx="140456" cy="2040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52296" y="5221369"/>
              <a:ext cx="770814" cy="4774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411659" y="5257475"/>
              <a:ext cx="1606550" cy="885825"/>
            </a:xfrm>
            <a:custGeom>
              <a:avLst/>
              <a:gdLst/>
              <a:ahLst/>
              <a:cxnLst/>
              <a:rect l="l" t="t" r="r" b="b"/>
              <a:pathLst>
                <a:path w="1606550" h="885825">
                  <a:moveTo>
                    <a:pt x="270459" y="815187"/>
                  </a:moveTo>
                  <a:lnTo>
                    <a:pt x="256146" y="770521"/>
                  </a:lnTo>
                  <a:lnTo>
                    <a:pt x="186588" y="734034"/>
                  </a:lnTo>
                  <a:lnTo>
                    <a:pt x="135305" y="728319"/>
                  </a:lnTo>
                  <a:lnTo>
                    <a:pt x="84010" y="734034"/>
                  </a:lnTo>
                  <a:lnTo>
                    <a:pt x="38823" y="751179"/>
                  </a:lnTo>
                  <a:lnTo>
                    <a:pt x="7950" y="778624"/>
                  </a:lnTo>
                  <a:lnTo>
                    <a:pt x="0" y="810361"/>
                  </a:lnTo>
                  <a:lnTo>
                    <a:pt x="3175" y="824636"/>
                  </a:lnTo>
                  <a:lnTo>
                    <a:pt x="38823" y="862609"/>
                  </a:lnTo>
                  <a:lnTo>
                    <a:pt x="84010" y="879805"/>
                  </a:lnTo>
                  <a:lnTo>
                    <a:pt x="135305" y="885545"/>
                  </a:lnTo>
                  <a:lnTo>
                    <a:pt x="186588" y="879805"/>
                  </a:lnTo>
                  <a:lnTo>
                    <a:pt x="231775" y="862609"/>
                  </a:lnTo>
                  <a:lnTo>
                    <a:pt x="270459" y="815187"/>
                  </a:lnTo>
                  <a:close/>
                </a:path>
                <a:path w="1606550" h="885825">
                  <a:moveTo>
                    <a:pt x="1606270" y="37757"/>
                  </a:moveTo>
                  <a:lnTo>
                    <a:pt x="1549273" y="2882"/>
                  </a:lnTo>
                  <a:lnTo>
                    <a:pt x="1512506" y="0"/>
                  </a:lnTo>
                  <a:lnTo>
                    <a:pt x="1475727" y="5676"/>
                  </a:lnTo>
                  <a:lnTo>
                    <a:pt x="867943" y="382727"/>
                  </a:lnTo>
                  <a:lnTo>
                    <a:pt x="845947" y="404177"/>
                  </a:lnTo>
                  <a:lnTo>
                    <a:pt x="849744" y="410184"/>
                  </a:lnTo>
                  <a:lnTo>
                    <a:pt x="902208" y="438378"/>
                  </a:lnTo>
                  <a:lnTo>
                    <a:pt x="939063" y="441274"/>
                  </a:lnTo>
                  <a:lnTo>
                    <a:pt x="975829" y="435635"/>
                  </a:lnTo>
                  <a:lnTo>
                    <a:pt x="1584718" y="59766"/>
                  </a:lnTo>
                  <a:lnTo>
                    <a:pt x="1606270" y="37757"/>
                  </a:lnTo>
                  <a:close/>
                </a:path>
              </a:pathLst>
            </a:custGeom>
            <a:solidFill>
              <a:srgbClr val="30273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4" name="object 24"/>
            <p:cNvSpPr/>
            <p:nvPr/>
          </p:nvSpPr>
          <p:spPr>
            <a:xfrm>
              <a:off x="12476331" y="4792796"/>
              <a:ext cx="3078480" cy="1778635"/>
            </a:xfrm>
            <a:custGeom>
              <a:avLst/>
              <a:gdLst/>
              <a:ahLst/>
              <a:cxnLst/>
              <a:rect l="l" t="t" r="r" b="b"/>
              <a:pathLst>
                <a:path w="3078480" h="1778634">
                  <a:moveTo>
                    <a:pt x="2718597" y="0"/>
                  </a:moveTo>
                  <a:lnTo>
                    <a:pt x="0" y="1569617"/>
                  </a:lnTo>
                  <a:lnTo>
                    <a:pt x="359266" y="1778291"/>
                  </a:lnTo>
                  <a:lnTo>
                    <a:pt x="3077864" y="208569"/>
                  </a:lnTo>
                  <a:lnTo>
                    <a:pt x="2718597" y="0"/>
                  </a:lnTo>
                  <a:close/>
                </a:path>
              </a:pathLst>
            </a:custGeom>
            <a:solidFill>
              <a:srgbClr val="33086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2476374" y="6362424"/>
              <a:ext cx="3725122" cy="23496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492166" y="435190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0"/>
                  </a:lnTo>
                  <a:lnTo>
                    <a:pt x="0" y="1567848"/>
                  </a:lnTo>
                  <a:lnTo>
                    <a:pt x="1980" y="1575535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E9EE2">
                <a:alpha val="4545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12492166" y="871114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2"/>
                  </a:lnTo>
                  <a:lnTo>
                    <a:pt x="0" y="1567863"/>
                  </a:lnTo>
                  <a:lnTo>
                    <a:pt x="1980" y="1575584"/>
                  </a:lnTo>
                  <a:lnTo>
                    <a:pt x="7923" y="1581616"/>
                  </a:lnTo>
                  <a:lnTo>
                    <a:pt x="3706303" y="3729080"/>
                  </a:lnTo>
                  <a:lnTo>
                    <a:pt x="3712355" y="3729184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D94D9">
                <a:alpha val="9091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92166" y="1307153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43"/>
                  </a:lnTo>
                  <a:lnTo>
                    <a:pt x="6412137" y="2161159"/>
                  </a:lnTo>
                  <a:lnTo>
                    <a:pt x="6410158" y="2153475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D8BD1">
                <a:alpha val="13635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492166" y="1743088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43"/>
                  </a:lnTo>
                  <a:lnTo>
                    <a:pt x="6412137" y="2161159"/>
                  </a:lnTo>
                  <a:lnTo>
                    <a:pt x="6410158" y="2153475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C82C9">
                <a:alpha val="1818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0" name="object 30"/>
            <p:cNvSpPr/>
            <p:nvPr/>
          </p:nvSpPr>
          <p:spPr>
            <a:xfrm>
              <a:off x="12492166" y="2179012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87"/>
                  </a:lnTo>
                  <a:lnTo>
                    <a:pt x="6412137" y="2161198"/>
                  </a:lnTo>
                  <a:lnTo>
                    <a:pt x="6410158" y="2153489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C78C1">
                <a:alpha val="22726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1"/>
            <p:cNvSpPr/>
            <p:nvPr/>
          </p:nvSpPr>
          <p:spPr>
            <a:xfrm>
              <a:off x="12492166" y="2614936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87"/>
                  </a:lnTo>
                  <a:lnTo>
                    <a:pt x="6412137" y="2161198"/>
                  </a:lnTo>
                  <a:lnTo>
                    <a:pt x="6410158" y="2153489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B6FB8">
                <a:alpha val="27272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12492166" y="3050870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091"/>
                  </a:lnTo>
                  <a:lnTo>
                    <a:pt x="0" y="1567805"/>
                  </a:lnTo>
                  <a:lnTo>
                    <a:pt x="1980" y="1575519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B65B0">
                <a:alpha val="31817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3" name="object 33"/>
            <p:cNvSpPr/>
            <p:nvPr/>
          </p:nvSpPr>
          <p:spPr>
            <a:xfrm>
              <a:off x="12492166" y="3486794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091"/>
                  </a:lnTo>
                  <a:lnTo>
                    <a:pt x="0" y="1567805"/>
                  </a:lnTo>
                  <a:lnTo>
                    <a:pt x="1980" y="1575519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A5CA8">
                <a:alpha val="36363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12492166" y="3922707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36"/>
                  </a:lnTo>
                  <a:lnTo>
                    <a:pt x="0" y="1567844"/>
                  </a:lnTo>
                  <a:lnTo>
                    <a:pt x="1980" y="1575534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A53A0">
                <a:alpha val="40907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2492166" y="4358642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36"/>
                  </a:lnTo>
                  <a:lnTo>
                    <a:pt x="0" y="1567844"/>
                  </a:lnTo>
                  <a:lnTo>
                    <a:pt x="1980" y="1575534"/>
                  </a:lnTo>
                  <a:lnTo>
                    <a:pt x="7923" y="1581501"/>
                  </a:lnTo>
                  <a:lnTo>
                    <a:pt x="3701361" y="3726326"/>
                  </a:lnTo>
                  <a:lnTo>
                    <a:pt x="3706303" y="3729069"/>
                  </a:lnTo>
                  <a:lnTo>
                    <a:pt x="3712355" y="3729069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94997">
                <a:alpha val="45452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36"/>
            <p:cNvSpPr/>
            <p:nvPr/>
          </p:nvSpPr>
          <p:spPr>
            <a:xfrm>
              <a:off x="12492166" y="4794566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2"/>
                  </a:lnTo>
                  <a:lnTo>
                    <a:pt x="0" y="1567863"/>
                  </a:lnTo>
                  <a:lnTo>
                    <a:pt x="1980" y="1575584"/>
                  </a:lnTo>
                  <a:lnTo>
                    <a:pt x="7923" y="1581616"/>
                  </a:lnTo>
                  <a:lnTo>
                    <a:pt x="3701361" y="3726326"/>
                  </a:lnTo>
                  <a:lnTo>
                    <a:pt x="3706303" y="3729069"/>
                  </a:lnTo>
                  <a:lnTo>
                    <a:pt x="3712355" y="3729184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9408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972898" y="1707038"/>
              <a:ext cx="5495290" cy="5551170"/>
            </a:xfrm>
            <a:custGeom>
              <a:avLst/>
              <a:gdLst/>
              <a:ahLst/>
              <a:cxnLst/>
              <a:rect l="l" t="t" r="r" b="b"/>
              <a:pathLst>
                <a:path w="5495290" h="5551170">
                  <a:moveTo>
                    <a:pt x="130898" y="2121319"/>
                  </a:moveTo>
                  <a:lnTo>
                    <a:pt x="0" y="2121319"/>
                  </a:lnTo>
                  <a:lnTo>
                    <a:pt x="0" y="2255024"/>
                  </a:lnTo>
                  <a:lnTo>
                    <a:pt x="130898" y="2255024"/>
                  </a:lnTo>
                  <a:lnTo>
                    <a:pt x="130898" y="2121319"/>
                  </a:lnTo>
                  <a:close/>
                </a:path>
                <a:path w="5495290" h="5551170">
                  <a:moveTo>
                    <a:pt x="130898" y="1933511"/>
                  </a:moveTo>
                  <a:lnTo>
                    <a:pt x="0" y="1933511"/>
                  </a:lnTo>
                  <a:lnTo>
                    <a:pt x="0" y="2067255"/>
                  </a:lnTo>
                  <a:lnTo>
                    <a:pt x="130898" y="2067255"/>
                  </a:lnTo>
                  <a:lnTo>
                    <a:pt x="130898" y="1933511"/>
                  </a:lnTo>
                  <a:close/>
                </a:path>
                <a:path w="5495290" h="5551170">
                  <a:moveTo>
                    <a:pt x="130898" y="1133589"/>
                  </a:moveTo>
                  <a:lnTo>
                    <a:pt x="0" y="1133589"/>
                  </a:lnTo>
                  <a:lnTo>
                    <a:pt x="0" y="1864182"/>
                  </a:lnTo>
                  <a:lnTo>
                    <a:pt x="130898" y="1864182"/>
                  </a:lnTo>
                  <a:lnTo>
                    <a:pt x="130898" y="1133589"/>
                  </a:lnTo>
                  <a:close/>
                </a:path>
                <a:path w="5495290" h="5551170">
                  <a:moveTo>
                    <a:pt x="137502" y="3581108"/>
                  </a:moveTo>
                  <a:lnTo>
                    <a:pt x="6591" y="3581108"/>
                  </a:lnTo>
                  <a:lnTo>
                    <a:pt x="6591" y="3718382"/>
                  </a:lnTo>
                  <a:lnTo>
                    <a:pt x="137502" y="3718382"/>
                  </a:lnTo>
                  <a:lnTo>
                    <a:pt x="137502" y="3581108"/>
                  </a:lnTo>
                  <a:close/>
                </a:path>
                <a:path w="5495290" h="5551170">
                  <a:moveTo>
                    <a:pt x="559650" y="2422271"/>
                  </a:moveTo>
                  <a:lnTo>
                    <a:pt x="428777" y="2422271"/>
                  </a:lnTo>
                  <a:lnTo>
                    <a:pt x="428777" y="2559545"/>
                  </a:lnTo>
                  <a:lnTo>
                    <a:pt x="559650" y="2559545"/>
                  </a:lnTo>
                  <a:lnTo>
                    <a:pt x="559650" y="2422271"/>
                  </a:lnTo>
                  <a:close/>
                </a:path>
                <a:path w="5495290" h="5551170">
                  <a:moveTo>
                    <a:pt x="1235684" y="0"/>
                  </a:moveTo>
                  <a:lnTo>
                    <a:pt x="1104785" y="0"/>
                  </a:lnTo>
                  <a:lnTo>
                    <a:pt x="1104785" y="1425181"/>
                  </a:lnTo>
                  <a:lnTo>
                    <a:pt x="1235684" y="1425181"/>
                  </a:lnTo>
                  <a:lnTo>
                    <a:pt x="1235684" y="0"/>
                  </a:lnTo>
                  <a:close/>
                </a:path>
                <a:path w="5495290" h="5551170">
                  <a:moveTo>
                    <a:pt x="2225484" y="1186459"/>
                  </a:moveTo>
                  <a:lnTo>
                    <a:pt x="2094598" y="1186459"/>
                  </a:lnTo>
                  <a:lnTo>
                    <a:pt x="2094598" y="1323746"/>
                  </a:lnTo>
                  <a:lnTo>
                    <a:pt x="2225484" y="1323746"/>
                  </a:lnTo>
                  <a:lnTo>
                    <a:pt x="2225484" y="1186459"/>
                  </a:lnTo>
                  <a:close/>
                </a:path>
                <a:path w="5495290" h="5551170">
                  <a:moveTo>
                    <a:pt x="4332414" y="1729054"/>
                  </a:moveTo>
                  <a:lnTo>
                    <a:pt x="4201553" y="1729054"/>
                  </a:lnTo>
                  <a:lnTo>
                    <a:pt x="4201553" y="1862810"/>
                  </a:lnTo>
                  <a:lnTo>
                    <a:pt x="4332414" y="1862810"/>
                  </a:lnTo>
                  <a:lnTo>
                    <a:pt x="4332414" y="1729054"/>
                  </a:lnTo>
                  <a:close/>
                </a:path>
                <a:path w="5495290" h="5551170">
                  <a:moveTo>
                    <a:pt x="4332414" y="1541246"/>
                  </a:moveTo>
                  <a:lnTo>
                    <a:pt x="4201553" y="1541246"/>
                  </a:lnTo>
                  <a:lnTo>
                    <a:pt x="4201553" y="1674990"/>
                  </a:lnTo>
                  <a:lnTo>
                    <a:pt x="4332414" y="1674990"/>
                  </a:lnTo>
                  <a:lnTo>
                    <a:pt x="4332414" y="1541246"/>
                  </a:lnTo>
                  <a:close/>
                </a:path>
                <a:path w="5495290" h="5551170">
                  <a:moveTo>
                    <a:pt x="4332414" y="398564"/>
                  </a:moveTo>
                  <a:lnTo>
                    <a:pt x="4201553" y="398564"/>
                  </a:lnTo>
                  <a:lnTo>
                    <a:pt x="4201553" y="1471904"/>
                  </a:lnTo>
                  <a:lnTo>
                    <a:pt x="4332414" y="1471904"/>
                  </a:lnTo>
                  <a:lnTo>
                    <a:pt x="4332414" y="398564"/>
                  </a:lnTo>
                  <a:close/>
                </a:path>
                <a:path w="5495290" h="5551170">
                  <a:moveTo>
                    <a:pt x="4334230" y="2937357"/>
                  </a:moveTo>
                  <a:lnTo>
                    <a:pt x="4203331" y="2937357"/>
                  </a:lnTo>
                  <a:lnTo>
                    <a:pt x="4203331" y="3074644"/>
                  </a:lnTo>
                  <a:lnTo>
                    <a:pt x="4334230" y="3074644"/>
                  </a:lnTo>
                  <a:lnTo>
                    <a:pt x="4334230" y="2937357"/>
                  </a:lnTo>
                  <a:close/>
                </a:path>
                <a:path w="5495290" h="5551170">
                  <a:moveTo>
                    <a:pt x="5041214" y="4949164"/>
                  </a:moveTo>
                  <a:lnTo>
                    <a:pt x="4910328" y="4949164"/>
                  </a:lnTo>
                  <a:lnTo>
                    <a:pt x="4910328" y="5550801"/>
                  </a:lnTo>
                  <a:lnTo>
                    <a:pt x="5041214" y="5550801"/>
                  </a:lnTo>
                  <a:lnTo>
                    <a:pt x="5041214" y="4949164"/>
                  </a:lnTo>
                  <a:close/>
                </a:path>
                <a:path w="5495290" h="5551170">
                  <a:moveTo>
                    <a:pt x="5041214" y="4763655"/>
                  </a:moveTo>
                  <a:lnTo>
                    <a:pt x="4910328" y="4763655"/>
                  </a:lnTo>
                  <a:lnTo>
                    <a:pt x="4910328" y="4900904"/>
                  </a:lnTo>
                  <a:lnTo>
                    <a:pt x="5041214" y="4900904"/>
                  </a:lnTo>
                  <a:lnTo>
                    <a:pt x="5041214" y="4763655"/>
                  </a:lnTo>
                  <a:close/>
                </a:path>
                <a:path w="5495290" h="5551170">
                  <a:moveTo>
                    <a:pt x="5041214" y="4566729"/>
                  </a:moveTo>
                  <a:lnTo>
                    <a:pt x="4910328" y="4566729"/>
                  </a:lnTo>
                  <a:lnTo>
                    <a:pt x="4910328" y="4703991"/>
                  </a:lnTo>
                  <a:lnTo>
                    <a:pt x="5041214" y="4703991"/>
                  </a:lnTo>
                  <a:lnTo>
                    <a:pt x="5041214" y="4566729"/>
                  </a:lnTo>
                  <a:close/>
                </a:path>
                <a:path w="5495290" h="5551170">
                  <a:moveTo>
                    <a:pt x="5494718" y="2207945"/>
                  </a:moveTo>
                  <a:lnTo>
                    <a:pt x="5363819" y="2207945"/>
                  </a:lnTo>
                  <a:lnTo>
                    <a:pt x="5363819" y="3094634"/>
                  </a:lnTo>
                  <a:lnTo>
                    <a:pt x="5494718" y="3094634"/>
                  </a:lnTo>
                  <a:lnTo>
                    <a:pt x="5494718" y="2207945"/>
                  </a:lnTo>
                  <a:close/>
                </a:path>
                <a:path w="5495290" h="5551170">
                  <a:moveTo>
                    <a:pt x="5494718" y="1988489"/>
                  </a:moveTo>
                  <a:lnTo>
                    <a:pt x="5363819" y="1988489"/>
                  </a:lnTo>
                  <a:lnTo>
                    <a:pt x="5363819" y="2126323"/>
                  </a:lnTo>
                  <a:lnTo>
                    <a:pt x="5494718" y="2126323"/>
                  </a:lnTo>
                  <a:lnTo>
                    <a:pt x="5494718" y="1988489"/>
                  </a:lnTo>
                  <a:close/>
                </a:path>
                <a:path w="5495290" h="5551170">
                  <a:moveTo>
                    <a:pt x="5494718" y="1795653"/>
                  </a:moveTo>
                  <a:lnTo>
                    <a:pt x="5363819" y="1795653"/>
                  </a:lnTo>
                  <a:lnTo>
                    <a:pt x="5363819" y="1933524"/>
                  </a:lnTo>
                  <a:lnTo>
                    <a:pt x="5494718" y="1933524"/>
                  </a:lnTo>
                  <a:lnTo>
                    <a:pt x="5494718" y="1795653"/>
                  </a:lnTo>
                  <a:close/>
                </a:path>
              </a:pathLst>
            </a:custGeom>
            <a:solidFill>
              <a:srgbClr val="FB82B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16140765" y="7047963"/>
              <a:ext cx="1540510" cy="956310"/>
            </a:xfrm>
            <a:custGeom>
              <a:avLst/>
              <a:gdLst/>
              <a:ahLst/>
              <a:cxnLst/>
              <a:rect l="l" t="t" r="r" b="b"/>
              <a:pathLst>
                <a:path w="1540509" h="956309">
                  <a:moveTo>
                    <a:pt x="1539806" y="0"/>
                  </a:moveTo>
                  <a:lnTo>
                    <a:pt x="0" y="888925"/>
                  </a:lnTo>
                  <a:lnTo>
                    <a:pt x="439" y="955918"/>
                  </a:lnTo>
                  <a:lnTo>
                    <a:pt x="1540141" y="66877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13878424" y="5737720"/>
              <a:ext cx="3802187" cy="219915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14015594" y="6385899"/>
              <a:ext cx="2125980" cy="1494790"/>
            </a:xfrm>
            <a:custGeom>
              <a:avLst/>
              <a:gdLst/>
              <a:ahLst/>
              <a:cxnLst/>
              <a:rect l="l" t="t" r="r" b="b"/>
              <a:pathLst>
                <a:path w="2125980" h="1494790">
                  <a:moveTo>
                    <a:pt x="0" y="0"/>
                  </a:moveTo>
                  <a:lnTo>
                    <a:pt x="544" y="264002"/>
                  </a:lnTo>
                  <a:lnTo>
                    <a:pt x="2125903" y="1494603"/>
                  </a:lnTo>
                  <a:lnTo>
                    <a:pt x="2125348" y="1230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40879" y="6798515"/>
              <a:ext cx="1418590" cy="1082040"/>
            </a:xfrm>
            <a:custGeom>
              <a:avLst/>
              <a:gdLst/>
              <a:ahLst/>
              <a:cxnLst/>
              <a:rect l="l" t="t" r="r" b="b"/>
              <a:pathLst>
                <a:path w="1418590" h="1082040">
                  <a:moveTo>
                    <a:pt x="1418480" y="0"/>
                  </a:moveTo>
                  <a:lnTo>
                    <a:pt x="0" y="817975"/>
                  </a:lnTo>
                  <a:lnTo>
                    <a:pt x="659" y="1081977"/>
                  </a:lnTo>
                  <a:lnTo>
                    <a:pt x="1418480" y="264337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2" name="object 42"/>
            <p:cNvSpPr/>
            <p:nvPr/>
          </p:nvSpPr>
          <p:spPr>
            <a:xfrm>
              <a:off x="16248825" y="6931297"/>
              <a:ext cx="1269365" cy="709295"/>
            </a:xfrm>
            <a:custGeom>
              <a:avLst/>
              <a:gdLst/>
              <a:ahLst/>
              <a:cxnLst/>
              <a:rect l="l" t="t" r="r" b="b"/>
              <a:pathLst>
                <a:path w="1269365" h="709295">
                  <a:moveTo>
                    <a:pt x="487311" y="409181"/>
                  </a:moveTo>
                  <a:lnTo>
                    <a:pt x="0" y="690562"/>
                  </a:lnTo>
                  <a:lnTo>
                    <a:pt x="0" y="709155"/>
                  </a:lnTo>
                  <a:lnTo>
                    <a:pt x="487311" y="427761"/>
                  </a:lnTo>
                  <a:lnTo>
                    <a:pt x="487311" y="409181"/>
                  </a:lnTo>
                  <a:close/>
                </a:path>
                <a:path w="1269365" h="709295">
                  <a:moveTo>
                    <a:pt x="721906" y="405320"/>
                  </a:moveTo>
                  <a:lnTo>
                    <a:pt x="318312" y="638314"/>
                  </a:lnTo>
                  <a:lnTo>
                    <a:pt x="318312" y="656894"/>
                  </a:lnTo>
                  <a:lnTo>
                    <a:pt x="721906" y="423913"/>
                  </a:lnTo>
                  <a:lnTo>
                    <a:pt x="721906" y="405320"/>
                  </a:lnTo>
                  <a:close/>
                </a:path>
                <a:path w="1269365" h="709295">
                  <a:moveTo>
                    <a:pt x="1268958" y="0"/>
                  </a:moveTo>
                  <a:lnTo>
                    <a:pt x="781659" y="281393"/>
                  </a:lnTo>
                  <a:lnTo>
                    <a:pt x="781659" y="299986"/>
                  </a:lnTo>
                  <a:lnTo>
                    <a:pt x="1268958" y="18592"/>
                  </a:lnTo>
                  <a:lnTo>
                    <a:pt x="1268958" y="0"/>
                  </a:lnTo>
                  <a:close/>
                </a:path>
              </a:pathLst>
            </a:custGeom>
            <a:solidFill>
              <a:srgbClr val="D6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4015604" y="5560553"/>
              <a:ext cx="3467100" cy="2056130"/>
            </a:xfrm>
            <a:custGeom>
              <a:avLst/>
              <a:gdLst/>
              <a:ahLst/>
              <a:cxnLst/>
              <a:rect l="l" t="t" r="r" b="b"/>
              <a:pathLst>
                <a:path w="3467100" h="2056129">
                  <a:moveTo>
                    <a:pt x="1429474" y="0"/>
                  </a:moveTo>
                  <a:lnTo>
                    <a:pt x="0" y="825346"/>
                  </a:lnTo>
                  <a:lnTo>
                    <a:pt x="2125348" y="2055832"/>
                  </a:lnTo>
                  <a:lnTo>
                    <a:pt x="3466606" y="1281521"/>
                  </a:lnTo>
                  <a:lnTo>
                    <a:pt x="3466606" y="1179555"/>
                  </a:lnTo>
                  <a:lnTo>
                    <a:pt x="1429474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13878435" y="6239747"/>
              <a:ext cx="2263140" cy="1764664"/>
            </a:xfrm>
            <a:custGeom>
              <a:avLst/>
              <a:gdLst/>
              <a:ahLst/>
              <a:cxnLst/>
              <a:rect l="l" t="t" r="r" b="b"/>
              <a:pathLst>
                <a:path w="2263140" h="1764665">
                  <a:moveTo>
                    <a:pt x="0" y="0"/>
                  </a:moveTo>
                  <a:lnTo>
                    <a:pt x="439" y="387202"/>
                  </a:lnTo>
                  <a:lnTo>
                    <a:pt x="0" y="386878"/>
                  </a:lnTo>
                  <a:lnTo>
                    <a:pt x="439" y="453860"/>
                  </a:lnTo>
                  <a:lnTo>
                    <a:pt x="2262747" y="1764208"/>
                  </a:lnTo>
                  <a:lnTo>
                    <a:pt x="2262308" y="1310232"/>
                  </a:lnTo>
                  <a:close/>
                </a:path>
              </a:pathLst>
            </a:custGeom>
            <a:solidFill>
              <a:srgbClr val="D6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5" name="object 45"/>
            <p:cNvSpPr/>
            <p:nvPr/>
          </p:nvSpPr>
          <p:spPr>
            <a:xfrm>
              <a:off x="16140765" y="6660907"/>
              <a:ext cx="1540510" cy="956310"/>
            </a:xfrm>
            <a:custGeom>
              <a:avLst/>
              <a:gdLst/>
              <a:ahLst/>
              <a:cxnLst/>
              <a:rect l="l" t="t" r="r" b="b"/>
              <a:pathLst>
                <a:path w="1540509" h="956309">
                  <a:moveTo>
                    <a:pt x="1539806" y="0"/>
                  </a:moveTo>
                  <a:lnTo>
                    <a:pt x="0" y="889040"/>
                  </a:lnTo>
                  <a:lnTo>
                    <a:pt x="439" y="956033"/>
                  </a:lnTo>
                  <a:lnTo>
                    <a:pt x="1540141" y="6699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46"/>
            <p:cNvSpPr/>
            <p:nvPr/>
          </p:nvSpPr>
          <p:spPr>
            <a:xfrm>
              <a:off x="13878424" y="5350654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273"/>
                  </a:lnTo>
                  <a:lnTo>
                    <a:pt x="3802114" y="131024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141288" y="7531215"/>
              <a:ext cx="71120" cy="437515"/>
            </a:xfrm>
            <a:custGeom>
              <a:avLst/>
              <a:gdLst/>
              <a:ahLst/>
              <a:cxnLst/>
              <a:rect l="l" t="t" r="r" b="b"/>
              <a:pathLst>
                <a:path w="71119" h="437515">
                  <a:moveTo>
                    <a:pt x="70950" y="0"/>
                  </a:moveTo>
                  <a:lnTo>
                    <a:pt x="0" y="43454"/>
                  </a:lnTo>
                  <a:lnTo>
                    <a:pt x="0" y="437148"/>
                  </a:lnTo>
                  <a:lnTo>
                    <a:pt x="70950" y="400626"/>
                  </a:lnTo>
                  <a:lnTo>
                    <a:pt x="70950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48"/>
            <p:cNvSpPr/>
            <p:nvPr/>
          </p:nvSpPr>
          <p:spPr>
            <a:xfrm>
              <a:off x="16256258" y="7580658"/>
              <a:ext cx="264160" cy="201930"/>
            </a:xfrm>
            <a:custGeom>
              <a:avLst/>
              <a:gdLst/>
              <a:ahLst/>
              <a:cxnLst/>
              <a:rect l="l" t="t" r="r" b="b"/>
              <a:pathLst>
                <a:path w="264159" h="201929">
                  <a:moveTo>
                    <a:pt x="64018" y="0"/>
                  </a:moveTo>
                  <a:lnTo>
                    <a:pt x="0" y="36962"/>
                  </a:lnTo>
                  <a:lnTo>
                    <a:pt x="51995" y="62175"/>
                  </a:lnTo>
                  <a:lnTo>
                    <a:pt x="82240" y="77798"/>
                  </a:lnTo>
                  <a:lnTo>
                    <a:pt x="123975" y="106258"/>
                  </a:lnTo>
                  <a:lnTo>
                    <a:pt x="171825" y="161306"/>
                  </a:lnTo>
                  <a:lnTo>
                    <a:pt x="199878" y="201417"/>
                  </a:lnTo>
                  <a:lnTo>
                    <a:pt x="203941" y="143440"/>
                  </a:lnTo>
                  <a:lnTo>
                    <a:pt x="263897" y="164455"/>
                  </a:lnTo>
                  <a:lnTo>
                    <a:pt x="231487" y="119080"/>
                  </a:lnTo>
                  <a:lnTo>
                    <a:pt x="212136" y="93516"/>
                  </a:lnTo>
                  <a:lnTo>
                    <a:pt x="181837" y="64238"/>
                  </a:lnTo>
                  <a:lnTo>
                    <a:pt x="145608" y="39398"/>
                  </a:lnTo>
                  <a:lnTo>
                    <a:pt x="107088" y="18961"/>
                  </a:lnTo>
                  <a:lnTo>
                    <a:pt x="76488" y="5103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9" name="object 49"/>
            <p:cNvSpPr/>
            <p:nvPr/>
          </p:nvSpPr>
          <p:spPr>
            <a:xfrm>
              <a:off x="13965439" y="5198375"/>
              <a:ext cx="3802187" cy="219905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50"/>
            <p:cNvSpPr/>
            <p:nvPr/>
          </p:nvSpPr>
          <p:spPr>
            <a:xfrm>
              <a:off x="16227893" y="6394810"/>
              <a:ext cx="1418590" cy="946785"/>
            </a:xfrm>
            <a:custGeom>
              <a:avLst/>
              <a:gdLst/>
              <a:ahLst/>
              <a:cxnLst/>
              <a:rect l="l" t="t" r="r" b="b"/>
              <a:pathLst>
                <a:path w="1418590" h="946784">
                  <a:moveTo>
                    <a:pt x="1418480" y="0"/>
                  </a:moveTo>
                  <a:lnTo>
                    <a:pt x="0" y="817975"/>
                  </a:lnTo>
                  <a:lnTo>
                    <a:pt x="554" y="946348"/>
                  </a:lnTo>
                  <a:lnTo>
                    <a:pt x="1418480" y="128708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1" name="object 51"/>
            <p:cNvSpPr/>
            <p:nvPr/>
          </p:nvSpPr>
          <p:spPr>
            <a:xfrm>
              <a:off x="13965437" y="4947126"/>
              <a:ext cx="3802501" cy="251741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2" name="object 52"/>
            <p:cNvSpPr/>
            <p:nvPr/>
          </p:nvSpPr>
          <p:spPr>
            <a:xfrm>
              <a:off x="16353847" y="7050633"/>
              <a:ext cx="265430" cy="198755"/>
            </a:xfrm>
            <a:custGeom>
              <a:avLst/>
              <a:gdLst/>
              <a:ahLst/>
              <a:cxnLst/>
              <a:rect l="l" t="t" r="r" b="b"/>
              <a:pathLst>
                <a:path w="265430" h="198754">
                  <a:moveTo>
                    <a:pt x="64018" y="0"/>
                  </a:moveTo>
                  <a:lnTo>
                    <a:pt x="0" y="36962"/>
                  </a:lnTo>
                  <a:lnTo>
                    <a:pt x="56963" y="62312"/>
                  </a:lnTo>
                  <a:lnTo>
                    <a:pt x="89002" y="77637"/>
                  </a:lnTo>
                  <a:lnTo>
                    <a:pt x="125294" y="102960"/>
                  </a:lnTo>
                  <a:lnTo>
                    <a:pt x="172776" y="158472"/>
                  </a:lnTo>
                  <a:lnTo>
                    <a:pt x="201198" y="198224"/>
                  </a:lnTo>
                  <a:lnTo>
                    <a:pt x="265217" y="161262"/>
                  </a:lnTo>
                  <a:lnTo>
                    <a:pt x="233119" y="115457"/>
                  </a:lnTo>
                  <a:lnTo>
                    <a:pt x="199782" y="74748"/>
                  </a:lnTo>
                  <a:lnTo>
                    <a:pt x="153307" y="42605"/>
                  </a:lnTo>
                  <a:lnTo>
                    <a:pt x="113602" y="22607"/>
                  </a:lnTo>
                  <a:lnTo>
                    <a:pt x="78889" y="6569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3" name="object 53"/>
            <p:cNvSpPr/>
            <p:nvPr/>
          </p:nvSpPr>
          <p:spPr>
            <a:xfrm>
              <a:off x="13778428" y="4645837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168"/>
                  </a:lnTo>
                  <a:lnTo>
                    <a:pt x="3802114" y="131024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8034D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54"/>
            <p:cNvSpPr/>
            <p:nvPr/>
          </p:nvSpPr>
          <p:spPr>
            <a:xfrm>
              <a:off x="13915597" y="5294152"/>
              <a:ext cx="2125980" cy="1494790"/>
            </a:xfrm>
            <a:custGeom>
              <a:avLst/>
              <a:gdLst/>
              <a:ahLst/>
              <a:cxnLst/>
              <a:rect l="l" t="t" r="r" b="b"/>
              <a:pathLst>
                <a:path w="2125980" h="1494790">
                  <a:moveTo>
                    <a:pt x="0" y="0"/>
                  </a:moveTo>
                  <a:lnTo>
                    <a:pt x="544" y="264002"/>
                  </a:lnTo>
                  <a:lnTo>
                    <a:pt x="2125903" y="1494603"/>
                  </a:lnTo>
                  <a:lnTo>
                    <a:pt x="2125348" y="1230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5" name="object 55"/>
            <p:cNvSpPr/>
            <p:nvPr/>
          </p:nvSpPr>
          <p:spPr>
            <a:xfrm>
              <a:off x="16053029" y="5706664"/>
              <a:ext cx="1418590" cy="1082675"/>
            </a:xfrm>
            <a:custGeom>
              <a:avLst/>
              <a:gdLst/>
              <a:ahLst/>
              <a:cxnLst/>
              <a:rect l="l" t="t" r="r" b="b"/>
              <a:pathLst>
                <a:path w="1418590" h="1082675">
                  <a:moveTo>
                    <a:pt x="1418480" y="0"/>
                  </a:moveTo>
                  <a:lnTo>
                    <a:pt x="0" y="818090"/>
                  </a:lnTo>
                  <a:lnTo>
                    <a:pt x="659" y="1082092"/>
                  </a:lnTo>
                  <a:lnTo>
                    <a:pt x="1418480" y="264337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56"/>
            <p:cNvSpPr/>
            <p:nvPr/>
          </p:nvSpPr>
          <p:spPr>
            <a:xfrm>
              <a:off x="13915502" y="4468806"/>
              <a:ext cx="3467100" cy="2056130"/>
            </a:xfrm>
            <a:custGeom>
              <a:avLst/>
              <a:gdLst/>
              <a:ahLst/>
              <a:cxnLst/>
              <a:rect l="l" t="t" r="r" b="b"/>
              <a:pathLst>
                <a:path w="3467100" h="2056129">
                  <a:moveTo>
                    <a:pt x="1429474" y="0"/>
                  </a:moveTo>
                  <a:lnTo>
                    <a:pt x="0" y="825346"/>
                  </a:lnTo>
                  <a:lnTo>
                    <a:pt x="2125348" y="2055832"/>
                  </a:lnTo>
                  <a:lnTo>
                    <a:pt x="3466606" y="1281521"/>
                  </a:lnTo>
                  <a:lnTo>
                    <a:pt x="3466606" y="1179555"/>
                  </a:lnTo>
                  <a:lnTo>
                    <a:pt x="1429474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57"/>
            <p:cNvSpPr/>
            <p:nvPr/>
          </p:nvSpPr>
          <p:spPr>
            <a:xfrm>
              <a:off x="13778438" y="5148000"/>
              <a:ext cx="2263140" cy="1764664"/>
            </a:xfrm>
            <a:custGeom>
              <a:avLst/>
              <a:gdLst/>
              <a:ahLst/>
              <a:cxnLst/>
              <a:rect l="l" t="t" r="r" b="b"/>
              <a:pathLst>
                <a:path w="2263140" h="1764665">
                  <a:moveTo>
                    <a:pt x="0" y="0"/>
                  </a:moveTo>
                  <a:lnTo>
                    <a:pt x="439" y="387098"/>
                  </a:lnTo>
                  <a:lnTo>
                    <a:pt x="0" y="386878"/>
                  </a:lnTo>
                  <a:lnTo>
                    <a:pt x="439" y="453860"/>
                  </a:lnTo>
                  <a:lnTo>
                    <a:pt x="2262747" y="1764208"/>
                  </a:lnTo>
                  <a:lnTo>
                    <a:pt x="2262632" y="1739465"/>
                  </a:lnTo>
                  <a:lnTo>
                    <a:pt x="2262308" y="1310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25A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8" name="object 58"/>
            <p:cNvSpPr/>
            <p:nvPr/>
          </p:nvSpPr>
          <p:spPr>
            <a:xfrm>
              <a:off x="13778428" y="4258907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168"/>
                  </a:lnTo>
                  <a:lnTo>
                    <a:pt x="3802114" y="1310127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8034D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9" name="object 59"/>
            <p:cNvSpPr/>
            <p:nvPr/>
          </p:nvSpPr>
          <p:spPr>
            <a:xfrm>
              <a:off x="16040673" y="5569003"/>
              <a:ext cx="1540510" cy="1343660"/>
            </a:xfrm>
            <a:custGeom>
              <a:avLst/>
              <a:gdLst/>
              <a:ahLst/>
              <a:cxnLst/>
              <a:rect l="l" t="t" r="r" b="b"/>
              <a:pathLst>
                <a:path w="1540509" h="1343659">
                  <a:moveTo>
                    <a:pt x="1539816" y="0"/>
                  </a:moveTo>
                  <a:lnTo>
                    <a:pt x="0" y="889040"/>
                  </a:lnTo>
                  <a:lnTo>
                    <a:pt x="439" y="956148"/>
                  </a:lnTo>
                  <a:lnTo>
                    <a:pt x="554" y="1275699"/>
                  </a:lnTo>
                  <a:lnTo>
                    <a:pt x="0" y="1276034"/>
                  </a:lnTo>
                  <a:lnTo>
                    <a:pt x="439" y="1343131"/>
                  </a:lnTo>
                  <a:lnTo>
                    <a:pt x="1540256" y="454090"/>
                  </a:lnTo>
                  <a:lnTo>
                    <a:pt x="1539816" y="387098"/>
                  </a:lnTo>
                  <a:lnTo>
                    <a:pt x="71505" y="1234779"/>
                  </a:lnTo>
                  <a:lnTo>
                    <a:pt x="71505" y="915113"/>
                  </a:lnTo>
                  <a:lnTo>
                    <a:pt x="1540256" y="67212"/>
                  </a:lnTo>
                  <a:lnTo>
                    <a:pt x="1539816" y="0"/>
                  </a:lnTo>
                  <a:close/>
                </a:path>
              </a:pathLst>
            </a:custGeom>
            <a:solidFill>
              <a:srgbClr val="4D1B8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0" name="object 60"/>
            <p:cNvSpPr/>
            <p:nvPr/>
          </p:nvSpPr>
          <p:spPr>
            <a:xfrm>
              <a:off x="16166732" y="6498263"/>
              <a:ext cx="265430" cy="198755"/>
            </a:xfrm>
            <a:custGeom>
              <a:avLst/>
              <a:gdLst/>
              <a:ahLst/>
              <a:cxnLst/>
              <a:rect l="l" t="t" r="r" b="b"/>
              <a:pathLst>
                <a:path w="265430" h="198754">
                  <a:moveTo>
                    <a:pt x="64018" y="0"/>
                  </a:moveTo>
                  <a:lnTo>
                    <a:pt x="0" y="36962"/>
                  </a:lnTo>
                  <a:lnTo>
                    <a:pt x="56964" y="62312"/>
                  </a:lnTo>
                  <a:lnTo>
                    <a:pt x="89015" y="77637"/>
                  </a:lnTo>
                  <a:lnTo>
                    <a:pt x="125399" y="102960"/>
                  </a:lnTo>
                  <a:lnTo>
                    <a:pt x="172828" y="158429"/>
                  </a:lnTo>
                  <a:lnTo>
                    <a:pt x="201198" y="198224"/>
                  </a:lnTo>
                  <a:lnTo>
                    <a:pt x="265217" y="161262"/>
                  </a:lnTo>
                  <a:lnTo>
                    <a:pt x="233119" y="115457"/>
                  </a:lnTo>
                  <a:lnTo>
                    <a:pt x="199782" y="74748"/>
                  </a:lnTo>
                  <a:lnTo>
                    <a:pt x="153356" y="42605"/>
                  </a:lnTo>
                  <a:lnTo>
                    <a:pt x="113645" y="22607"/>
                  </a:lnTo>
                  <a:lnTo>
                    <a:pt x="78905" y="6569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14088575" y="4166219"/>
              <a:ext cx="3159380" cy="210599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4202498" y="4704820"/>
              <a:ext cx="1766570" cy="1464945"/>
            </a:xfrm>
            <a:custGeom>
              <a:avLst/>
              <a:gdLst/>
              <a:ahLst/>
              <a:cxnLst/>
              <a:rect l="l" t="t" r="r" b="b"/>
              <a:pathLst>
                <a:path w="1766569" h="1464945">
                  <a:moveTo>
                    <a:pt x="0" y="0"/>
                  </a:moveTo>
                  <a:lnTo>
                    <a:pt x="439" y="442321"/>
                  </a:lnTo>
                  <a:lnTo>
                    <a:pt x="1766417" y="1464897"/>
                  </a:lnTo>
                  <a:lnTo>
                    <a:pt x="1765977" y="1022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EAF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15968550" y="5047720"/>
              <a:ext cx="1179195" cy="1122045"/>
            </a:xfrm>
            <a:custGeom>
              <a:avLst/>
              <a:gdLst/>
              <a:ahLst/>
              <a:cxnLst/>
              <a:rect l="l" t="t" r="r" b="b"/>
              <a:pathLst>
                <a:path w="1179194" h="1122045">
                  <a:moveTo>
                    <a:pt x="1178676" y="0"/>
                  </a:moveTo>
                  <a:lnTo>
                    <a:pt x="0" y="679811"/>
                  </a:lnTo>
                  <a:lnTo>
                    <a:pt x="439" y="1122018"/>
                  </a:lnTo>
                  <a:lnTo>
                    <a:pt x="1178676" y="442541"/>
                  </a:lnTo>
                  <a:lnTo>
                    <a:pt x="1178676" y="0"/>
                  </a:lnTo>
                  <a:close/>
                </a:path>
              </a:pathLst>
            </a:custGeom>
            <a:solidFill>
              <a:srgbClr val="F5F0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4" name="object 64"/>
            <p:cNvSpPr/>
            <p:nvPr/>
          </p:nvSpPr>
          <p:spPr>
            <a:xfrm>
              <a:off x="14202509" y="4019134"/>
              <a:ext cx="2880995" cy="1708785"/>
            </a:xfrm>
            <a:custGeom>
              <a:avLst/>
              <a:gdLst/>
              <a:ahLst/>
              <a:cxnLst/>
              <a:rect l="l" t="t" r="r" b="b"/>
              <a:pathLst>
                <a:path w="2880994" h="1708785">
                  <a:moveTo>
                    <a:pt x="1187806" y="0"/>
                  </a:moveTo>
                  <a:lnTo>
                    <a:pt x="0" y="685644"/>
                  </a:lnTo>
                  <a:lnTo>
                    <a:pt x="1765977" y="1708335"/>
                  </a:lnTo>
                  <a:lnTo>
                    <a:pt x="2880519" y="1064930"/>
                  </a:lnTo>
                  <a:lnTo>
                    <a:pt x="2880519" y="980116"/>
                  </a:lnTo>
                  <a:lnTo>
                    <a:pt x="1187806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5" name="object 65"/>
            <p:cNvSpPr/>
            <p:nvPr/>
          </p:nvSpPr>
          <p:spPr>
            <a:xfrm>
              <a:off x="14088576" y="4583462"/>
              <a:ext cx="1880256" cy="114435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6" name="object 66"/>
            <p:cNvSpPr/>
            <p:nvPr/>
          </p:nvSpPr>
          <p:spPr>
            <a:xfrm>
              <a:off x="14088575" y="3844657"/>
              <a:ext cx="3159760" cy="1827530"/>
            </a:xfrm>
            <a:custGeom>
              <a:avLst/>
              <a:gdLst/>
              <a:ahLst/>
              <a:cxnLst/>
              <a:rect l="l" t="t" r="r" b="b"/>
              <a:pathLst>
                <a:path w="3159759" h="1827529">
                  <a:moveTo>
                    <a:pt x="1279437" y="0"/>
                  </a:moveTo>
                  <a:lnTo>
                    <a:pt x="0" y="738773"/>
                  </a:lnTo>
                  <a:lnTo>
                    <a:pt x="1879827" y="1827462"/>
                  </a:lnTo>
                  <a:lnTo>
                    <a:pt x="3159369" y="1088804"/>
                  </a:lnTo>
                  <a:lnTo>
                    <a:pt x="1279437" y="0"/>
                  </a:lnTo>
                  <a:close/>
                </a:path>
              </a:pathLst>
            </a:custGeom>
            <a:solidFill>
              <a:srgbClr val="FBFAF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7" name="object 67"/>
            <p:cNvSpPr/>
            <p:nvPr/>
          </p:nvSpPr>
          <p:spPr>
            <a:xfrm>
              <a:off x="15968415" y="4933377"/>
              <a:ext cx="1279856" cy="133883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8" name="object 68"/>
            <p:cNvSpPr/>
            <p:nvPr/>
          </p:nvSpPr>
          <p:spPr>
            <a:xfrm>
              <a:off x="15274508" y="4479015"/>
              <a:ext cx="1858645" cy="1130935"/>
            </a:xfrm>
            <a:custGeom>
              <a:avLst/>
              <a:gdLst/>
              <a:ahLst/>
              <a:cxnLst/>
              <a:rect l="l" t="t" r="r" b="b"/>
              <a:pathLst>
                <a:path w="1858644" h="1130935">
                  <a:moveTo>
                    <a:pt x="1858268" y="0"/>
                  </a:moveTo>
                  <a:lnTo>
                    <a:pt x="335" y="1075935"/>
                  </a:lnTo>
                  <a:lnTo>
                    <a:pt x="0" y="1130928"/>
                  </a:lnTo>
                  <a:lnTo>
                    <a:pt x="1857943" y="55003"/>
                  </a:lnTo>
                  <a:lnTo>
                    <a:pt x="1858268" y="0"/>
                  </a:lnTo>
                  <a:close/>
                </a:path>
              </a:pathLst>
            </a:custGeom>
            <a:solidFill>
              <a:srgbClr val="BE21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69"/>
            <p:cNvSpPr/>
            <p:nvPr/>
          </p:nvSpPr>
          <p:spPr>
            <a:xfrm>
              <a:off x="14010013" y="4824900"/>
              <a:ext cx="1264920" cy="785495"/>
            </a:xfrm>
            <a:custGeom>
              <a:avLst/>
              <a:gdLst/>
              <a:ahLst/>
              <a:cxnLst/>
              <a:rect l="l" t="t" r="r" b="b"/>
              <a:pathLst>
                <a:path w="1264919" h="785495">
                  <a:moveTo>
                    <a:pt x="324" y="0"/>
                  </a:moveTo>
                  <a:lnTo>
                    <a:pt x="0" y="55003"/>
                  </a:lnTo>
                  <a:lnTo>
                    <a:pt x="1264579" y="785086"/>
                  </a:lnTo>
                  <a:lnTo>
                    <a:pt x="1264914" y="73008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F2F7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0" name="object 70"/>
            <p:cNvSpPr/>
            <p:nvPr/>
          </p:nvSpPr>
          <p:spPr>
            <a:xfrm>
              <a:off x="14010368" y="3748933"/>
              <a:ext cx="3122930" cy="1806575"/>
            </a:xfrm>
            <a:custGeom>
              <a:avLst/>
              <a:gdLst/>
              <a:ahLst/>
              <a:cxnLst/>
              <a:rect l="l" t="t" r="r" b="b"/>
              <a:pathLst>
                <a:path w="3122930" h="1806575">
                  <a:moveTo>
                    <a:pt x="1857817" y="0"/>
                  </a:moveTo>
                  <a:lnTo>
                    <a:pt x="0" y="1076040"/>
                  </a:lnTo>
                  <a:lnTo>
                    <a:pt x="1264474" y="1806018"/>
                  </a:lnTo>
                  <a:lnTo>
                    <a:pt x="3122407" y="730082"/>
                  </a:lnTo>
                  <a:lnTo>
                    <a:pt x="1857817" y="0"/>
                  </a:lnTo>
                  <a:close/>
                </a:path>
              </a:pathLst>
            </a:custGeom>
            <a:solidFill>
              <a:srgbClr val="90164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1" name="object 71"/>
            <p:cNvSpPr/>
            <p:nvPr/>
          </p:nvSpPr>
          <p:spPr>
            <a:xfrm>
              <a:off x="14027017" y="4548165"/>
              <a:ext cx="126364" cy="351790"/>
            </a:xfrm>
            <a:custGeom>
              <a:avLst/>
              <a:gdLst/>
              <a:ahLst/>
              <a:cxnLst/>
              <a:rect l="l" t="t" r="r" b="b"/>
              <a:pathLst>
                <a:path w="126365" h="351789">
                  <a:moveTo>
                    <a:pt x="0" y="0"/>
                  </a:moveTo>
                  <a:lnTo>
                    <a:pt x="0" y="260599"/>
                  </a:lnTo>
                  <a:lnTo>
                    <a:pt x="125954" y="351465"/>
                  </a:lnTo>
                  <a:lnTo>
                    <a:pt x="125954" y="60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615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2" name="object 72"/>
            <p:cNvSpPr/>
            <p:nvPr/>
          </p:nvSpPr>
          <p:spPr>
            <a:xfrm>
              <a:off x="15274372" y="4281251"/>
              <a:ext cx="1746250" cy="1227455"/>
            </a:xfrm>
            <a:custGeom>
              <a:avLst/>
              <a:gdLst/>
              <a:ahLst/>
              <a:cxnLst/>
              <a:rect l="l" t="t" r="r" b="b"/>
              <a:pathLst>
                <a:path w="1746250" h="1227454">
                  <a:moveTo>
                    <a:pt x="1745842" y="0"/>
                  </a:moveTo>
                  <a:lnTo>
                    <a:pt x="439" y="1010702"/>
                  </a:lnTo>
                  <a:lnTo>
                    <a:pt x="0" y="1227407"/>
                  </a:lnTo>
                  <a:lnTo>
                    <a:pt x="1745402" y="216810"/>
                  </a:lnTo>
                  <a:lnTo>
                    <a:pt x="1745842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3" name="object 73"/>
            <p:cNvSpPr/>
            <p:nvPr/>
          </p:nvSpPr>
          <p:spPr>
            <a:xfrm>
              <a:off x="14109936" y="4620058"/>
              <a:ext cx="1165225" cy="889000"/>
            </a:xfrm>
            <a:custGeom>
              <a:avLst/>
              <a:gdLst/>
              <a:ahLst/>
              <a:cxnLst/>
              <a:rect l="l" t="t" r="r" b="b"/>
              <a:pathLst>
                <a:path w="1165225" h="889000">
                  <a:moveTo>
                    <a:pt x="0" y="0"/>
                  </a:moveTo>
                  <a:lnTo>
                    <a:pt x="0" y="217145"/>
                  </a:lnTo>
                  <a:lnTo>
                    <a:pt x="1164372" y="888601"/>
                  </a:lnTo>
                  <a:lnTo>
                    <a:pt x="1164812" y="671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9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4" name="object 74"/>
            <p:cNvSpPr/>
            <p:nvPr/>
          </p:nvSpPr>
          <p:spPr>
            <a:xfrm>
              <a:off x="14173306" y="3603502"/>
              <a:ext cx="2847340" cy="1688464"/>
            </a:xfrm>
            <a:custGeom>
              <a:avLst/>
              <a:gdLst/>
              <a:ahLst/>
              <a:cxnLst/>
              <a:rect l="l" t="t" r="r" b="b"/>
              <a:pathLst>
                <a:path w="2847340" h="1688464">
                  <a:moveTo>
                    <a:pt x="1672912" y="0"/>
                  </a:moveTo>
                  <a:lnTo>
                    <a:pt x="0" y="968682"/>
                  </a:lnTo>
                  <a:lnTo>
                    <a:pt x="0" y="1052386"/>
                  </a:lnTo>
                  <a:lnTo>
                    <a:pt x="1101453" y="1688419"/>
                  </a:lnTo>
                  <a:lnTo>
                    <a:pt x="2846855" y="677728"/>
                  </a:lnTo>
                  <a:lnTo>
                    <a:pt x="16729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5" name="object 75"/>
            <p:cNvSpPr/>
            <p:nvPr/>
          </p:nvSpPr>
          <p:spPr>
            <a:xfrm>
              <a:off x="15274508" y="4161255"/>
              <a:ext cx="1858645" cy="1130935"/>
            </a:xfrm>
            <a:custGeom>
              <a:avLst/>
              <a:gdLst/>
              <a:ahLst/>
              <a:cxnLst/>
              <a:rect l="l" t="t" r="r" b="b"/>
              <a:pathLst>
                <a:path w="1858644" h="1130935">
                  <a:moveTo>
                    <a:pt x="1858268" y="0"/>
                  </a:moveTo>
                  <a:lnTo>
                    <a:pt x="335" y="1075935"/>
                  </a:lnTo>
                  <a:lnTo>
                    <a:pt x="0" y="1130928"/>
                  </a:lnTo>
                  <a:lnTo>
                    <a:pt x="1857943" y="55003"/>
                  </a:lnTo>
                  <a:lnTo>
                    <a:pt x="1858268" y="0"/>
                  </a:lnTo>
                  <a:close/>
                </a:path>
              </a:pathLst>
            </a:custGeom>
            <a:solidFill>
              <a:srgbClr val="BE21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6" name="object 76"/>
            <p:cNvSpPr/>
            <p:nvPr/>
          </p:nvSpPr>
          <p:spPr>
            <a:xfrm>
              <a:off x="14010013" y="4507129"/>
              <a:ext cx="1264920" cy="785495"/>
            </a:xfrm>
            <a:custGeom>
              <a:avLst/>
              <a:gdLst/>
              <a:ahLst/>
              <a:cxnLst/>
              <a:rect l="l" t="t" r="r" b="b"/>
              <a:pathLst>
                <a:path w="1264919" h="785495">
                  <a:moveTo>
                    <a:pt x="324" y="0"/>
                  </a:moveTo>
                  <a:lnTo>
                    <a:pt x="0" y="55003"/>
                  </a:lnTo>
                  <a:lnTo>
                    <a:pt x="1264579" y="785086"/>
                  </a:lnTo>
                  <a:lnTo>
                    <a:pt x="1264914" y="73008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F2F7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7" name="object 77"/>
            <p:cNvSpPr/>
            <p:nvPr/>
          </p:nvSpPr>
          <p:spPr>
            <a:xfrm>
              <a:off x="14010368" y="3431058"/>
              <a:ext cx="3122930" cy="1806575"/>
            </a:xfrm>
            <a:custGeom>
              <a:avLst/>
              <a:gdLst/>
              <a:ahLst/>
              <a:cxnLst/>
              <a:rect l="l" t="t" r="r" b="b"/>
              <a:pathLst>
                <a:path w="3122930" h="1806575">
                  <a:moveTo>
                    <a:pt x="1857817" y="0"/>
                  </a:moveTo>
                  <a:lnTo>
                    <a:pt x="0" y="1076155"/>
                  </a:lnTo>
                  <a:lnTo>
                    <a:pt x="1264474" y="1806133"/>
                  </a:lnTo>
                  <a:lnTo>
                    <a:pt x="3122407" y="730197"/>
                  </a:lnTo>
                  <a:lnTo>
                    <a:pt x="1857817" y="0"/>
                  </a:lnTo>
                  <a:close/>
                </a:path>
              </a:pathLst>
            </a:custGeom>
            <a:solidFill>
              <a:srgbClr val="F940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8" name="object 78"/>
            <p:cNvSpPr/>
            <p:nvPr/>
          </p:nvSpPr>
          <p:spPr>
            <a:xfrm>
              <a:off x="14009960" y="4529370"/>
              <a:ext cx="58419" cy="359410"/>
            </a:xfrm>
            <a:custGeom>
              <a:avLst/>
              <a:gdLst/>
              <a:ahLst/>
              <a:cxnLst/>
              <a:rect l="l" t="t" r="r" b="b"/>
              <a:pathLst>
                <a:path w="58419" h="359410">
                  <a:moveTo>
                    <a:pt x="0" y="0"/>
                  </a:moveTo>
                  <a:lnTo>
                    <a:pt x="0" y="329016"/>
                  </a:lnTo>
                  <a:lnTo>
                    <a:pt x="58301" y="358931"/>
                  </a:lnTo>
                  <a:lnTo>
                    <a:pt x="58301" y="35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9" name="object 79"/>
            <p:cNvSpPr/>
            <p:nvPr/>
          </p:nvSpPr>
          <p:spPr>
            <a:xfrm>
              <a:off x="15064880" y="2938989"/>
              <a:ext cx="1808480" cy="1676400"/>
            </a:xfrm>
            <a:custGeom>
              <a:avLst/>
              <a:gdLst/>
              <a:ahLst/>
              <a:cxnLst/>
              <a:rect l="l" t="t" r="r" b="b"/>
              <a:pathLst>
                <a:path w="1808480" h="1676400">
                  <a:moveTo>
                    <a:pt x="1808200" y="525881"/>
                  </a:moveTo>
                  <a:lnTo>
                    <a:pt x="1807756" y="532358"/>
                  </a:lnTo>
                  <a:lnTo>
                    <a:pt x="1807616" y="505764"/>
                  </a:lnTo>
                  <a:lnTo>
                    <a:pt x="1806181" y="493864"/>
                  </a:lnTo>
                  <a:lnTo>
                    <a:pt x="1806181" y="555536"/>
                  </a:lnTo>
                  <a:lnTo>
                    <a:pt x="1805495" y="565734"/>
                  </a:lnTo>
                  <a:lnTo>
                    <a:pt x="1804555" y="570382"/>
                  </a:lnTo>
                  <a:lnTo>
                    <a:pt x="1806181" y="555536"/>
                  </a:lnTo>
                  <a:lnTo>
                    <a:pt x="1806181" y="493864"/>
                  </a:lnTo>
                  <a:lnTo>
                    <a:pt x="1803412" y="470877"/>
                  </a:lnTo>
                  <a:lnTo>
                    <a:pt x="1799691" y="455142"/>
                  </a:lnTo>
                  <a:lnTo>
                    <a:pt x="1799691" y="594702"/>
                  </a:lnTo>
                  <a:lnTo>
                    <a:pt x="1797545" y="605434"/>
                  </a:lnTo>
                  <a:lnTo>
                    <a:pt x="1796732" y="607860"/>
                  </a:lnTo>
                  <a:lnTo>
                    <a:pt x="1799691" y="594702"/>
                  </a:lnTo>
                  <a:lnTo>
                    <a:pt x="1799691" y="455142"/>
                  </a:lnTo>
                  <a:lnTo>
                    <a:pt x="1795208" y="436181"/>
                  </a:lnTo>
                  <a:lnTo>
                    <a:pt x="1784375" y="405676"/>
                  </a:lnTo>
                  <a:lnTo>
                    <a:pt x="1784375" y="644677"/>
                  </a:lnTo>
                  <a:lnTo>
                    <a:pt x="1783473" y="646607"/>
                  </a:lnTo>
                  <a:lnTo>
                    <a:pt x="1784375" y="644677"/>
                  </a:lnTo>
                  <a:lnTo>
                    <a:pt x="1784375" y="405676"/>
                  </a:lnTo>
                  <a:lnTo>
                    <a:pt x="1783003" y="401802"/>
                  </a:lnTo>
                  <a:lnTo>
                    <a:pt x="1767090" y="368477"/>
                  </a:lnTo>
                  <a:lnTo>
                    <a:pt x="1767090" y="681075"/>
                  </a:lnTo>
                  <a:lnTo>
                    <a:pt x="1765947" y="683475"/>
                  </a:lnTo>
                  <a:lnTo>
                    <a:pt x="1759826" y="693305"/>
                  </a:lnTo>
                  <a:lnTo>
                    <a:pt x="1767090" y="681075"/>
                  </a:lnTo>
                  <a:lnTo>
                    <a:pt x="1767090" y="368477"/>
                  </a:lnTo>
                  <a:lnTo>
                    <a:pt x="1766798" y="367855"/>
                  </a:lnTo>
                  <a:lnTo>
                    <a:pt x="1746592" y="334479"/>
                  </a:lnTo>
                  <a:lnTo>
                    <a:pt x="1745005" y="332346"/>
                  </a:lnTo>
                  <a:lnTo>
                    <a:pt x="1745005" y="717092"/>
                  </a:lnTo>
                  <a:lnTo>
                    <a:pt x="1742300" y="721448"/>
                  </a:lnTo>
                  <a:lnTo>
                    <a:pt x="1735188" y="730554"/>
                  </a:lnTo>
                  <a:lnTo>
                    <a:pt x="1745005" y="717092"/>
                  </a:lnTo>
                  <a:lnTo>
                    <a:pt x="1745005" y="332346"/>
                  </a:lnTo>
                  <a:lnTo>
                    <a:pt x="1722399" y="301790"/>
                  </a:lnTo>
                  <a:lnTo>
                    <a:pt x="1718144" y="296989"/>
                  </a:lnTo>
                  <a:lnTo>
                    <a:pt x="1718144" y="752398"/>
                  </a:lnTo>
                  <a:lnTo>
                    <a:pt x="1713407" y="758482"/>
                  </a:lnTo>
                  <a:lnTo>
                    <a:pt x="1706308" y="765962"/>
                  </a:lnTo>
                  <a:lnTo>
                    <a:pt x="1718144" y="752398"/>
                  </a:lnTo>
                  <a:lnTo>
                    <a:pt x="1718144" y="296989"/>
                  </a:lnTo>
                  <a:lnTo>
                    <a:pt x="1694192" y="269913"/>
                  </a:lnTo>
                  <a:lnTo>
                    <a:pt x="1686623" y="262648"/>
                  </a:lnTo>
                  <a:lnTo>
                    <a:pt x="1686623" y="786676"/>
                  </a:lnTo>
                  <a:lnTo>
                    <a:pt x="1679295" y="794397"/>
                  </a:lnTo>
                  <a:lnTo>
                    <a:pt x="1672831" y="800087"/>
                  </a:lnTo>
                  <a:lnTo>
                    <a:pt x="1686623" y="786676"/>
                  </a:lnTo>
                  <a:lnTo>
                    <a:pt x="1686623" y="262648"/>
                  </a:lnTo>
                  <a:lnTo>
                    <a:pt x="1661998" y="238975"/>
                  </a:lnTo>
                  <a:lnTo>
                    <a:pt x="1649653" y="228803"/>
                  </a:lnTo>
                  <a:lnTo>
                    <a:pt x="1649653" y="820445"/>
                  </a:lnTo>
                  <a:lnTo>
                    <a:pt x="1639938" y="828979"/>
                  </a:lnTo>
                  <a:lnTo>
                    <a:pt x="1635074" y="832586"/>
                  </a:lnTo>
                  <a:lnTo>
                    <a:pt x="1649653" y="820445"/>
                  </a:lnTo>
                  <a:lnTo>
                    <a:pt x="1649653" y="228803"/>
                  </a:lnTo>
                  <a:lnTo>
                    <a:pt x="1625790" y="209118"/>
                  </a:lnTo>
                  <a:lnTo>
                    <a:pt x="1606435" y="195313"/>
                  </a:lnTo>
                  <a:lnTo>
                    <a:pt x="1606435" y="853846"/>
                  </a:lnTo>
                  <a:lnTo>
                    <a:pt x="1595348" y="862063"/>
                  </a:lnTo>
                  <a:lnTo>
                    <a:pt x="1592491" y="863866"/>
                  </a:lnTo>
                  <a:lnTo>
                    <a:pt x="1606435" y="853846"/>
                  </a:lnTo>
                  <a:lnTo>
                    <a:pt x="1606435" y="195313"/>
                  </a:lnTo>
                  <a:lnTo>
                    <a:pt x="1585607" y="180441"/>
                  </a:lnTo>
                  <a:lnTo>
                    <a:pt x="1550797" y="158902"/>
                  </a:lnTo>
                  <a:lnTo>
                    <a:pt x="1550797" y="890155"/>
                  </a:lnTo>
                  <a:lnTo>
                    <a:pt x="1545526" y="893470"/>
                  </a:lnTo>
                  <a:lnTo>
                    <a:pt x="1510944" y="912406"/>
                  </a:lnTo>
                  <a:lnTo>
                    <a:pt x="1509407" y="913206"/>
                  </a:lnTo>
                  <a:lnTo>
                    <a:pt x="1545590" y="893394"/>
                  </a:lnTo>
                  <a:lnTo>
                    <a:pt x="1550797" y="890155"/>
                  </a:lnTo>
                  <a:lnTo>
                    <a:pt x="1550797" y="158902"/>
                  </a:lnTo>
                  <a:lnTo>
                    <a:pt x="1541411" y="153085"/>
                  </a:lnTo>
                  <a:lnTo>
                    <a:pt x="1502994" y="132207"/>
                  </a:lnTo>
                  <a:lnTo>
                    <a:pt x="1502994" y="916559"/>
                  </a:lnTo>
                  <a:lnTo>
                    <a:pt x="1502029" y="917054"/>
                  </a:lnTo>
                  <a:lnTo>
                    <a:pt x="1469999" y="932586"/>
                  </a:lnTo>
                  <a:lnTo>
                    <a:pt x="1468589" y="933234"/>
                  </a:lnTo>
                  <a:lnTo>
                    <a:pt x="1502994" y="916559"/>
                  </a:lnTo>
                  <a:lnTo>
                    <a:pt x="1502994" y="132207"/>
                  </a:lnTo>
                  <a:lnTo>
                    <a:pt x="1501190" y="131216"/>
                  </a:lnTo>
                  <a:lnTo>
                    <a:pt x="1460334" y="111518"/>
                  </a:lnTo>
                  <a:lnTo>
                    <a:pt x="1460334" y="937031"/>
                  </a:lnTo>
                  <a:lnTo>
                    <a:pt x="1459255" y="937526"/>
                  </a:lnTo>
                  <a:lnTo>
                    <a:pt x="1437576" y="946810"/>
                  </a:lnTo>
                  <a:lnTo>
                    <a:pt x="1435150" y="947826"/>
                  </a:lnTo>
                  <a:lnTo>
                    <a:pt x="1460334" y="937031"/>
                  </a:lnTo>
                  <a:lnTo>
                    <a:pt x="1460334" y="111518"/>
                  </a:lnTo>
                  <a:lnTo>
                    <a:pt x="1459318" y="111023"/>
                  </a:lnTo>
                  <a:lnTo>
                    <a:pt x="1415910" y="92519"/>
                  </a:lnTo>
                  <a:lnTo>
                    <a:pt x="1415376" y="92329"/>
                  </a:lnTo>
                  <a:lnTo>
                    <a:pt x="1415376" y="956017"/>
                  </a:lnTo>
                  <a:lnTo>
                    <a:pt x="1414589" y="956348"/>
                  </a:lnTo>
                  <a:lnTo>
                    <a:pt x="1394396" y="963968"/>
                  </a:lnTo>
                  <a:lnTo>
                    <a:pt x="1392212" y="964755"/>
                  </a:lnTo>
                  <a:lnTo>
                    <a:pt x="1415376" y="956017"/>
                  </a:lnTo>
                  <a:lnTo>
                    <a:pt x="1415376" y="92329"/>
                  </a:lnTo>
                  <a:lnTo>
                    <a:pt x="1371104" y="75704"/>
                  </a:lnTo>
                  <a:lnTo>
                    <a:pt x="1369529" y="75196"/>
                  </a:lnTo>
                  <a:lnTo>
                    <a:pt x="1369529" y="973010"/>
                  </a:lnTo>
                  <a:lnTo>
                    <a:pt x="1368615" y="973340"/>
                  </a:lnTo>
                  <a:lnTo>
                    <a:pt x="1350416" y="979335"/>
                  </a:lnTo>
                  <a:lnTo>
                    <a:pt x="1348663" y="979893"/>
                  </a:lnTo>
                  <a:lnTo>
                    <a:pt x="1369529" y="973010"/>
                  </a:lnTo>
                  <a:lnTo>
                    <a:pt x="1369529" y="75196"/>
                  </a:lnTo>
                  <a:lnTo>
                    <a:pt x="1325041" y="60566"/>
                  </a:lnTo>
                  <a:lnTo>
                    <a:pt x="1321955" y="59690"/>
                  </a:lnTo>
                  <a:lnTo>
                    <a:pt x="1321955" y="988339"/>
                  </a:lnTo>
                  <a:lnTo>
                    <a:pt x="1321168" y="988593"/>
                  </a:lnTo>
                  <a:lnTo>
                    <a:pt x="1303566" y="993635"/>
                  </a:lnTo>
                  <a:lnTo>
                    <a:pt x="1301699" y="994143"/>
                  </a:lnTo>
                  <a:lnTo>
                    <a:pt x="1321955" y="988339"/>
                  </a:lnTo>
                  <a:lnTo>
                    <a:pt x="1321955" y="59690"/>
                  </a:lnTo>
                  <a:lnTo>
                    <a:pt x="1277848" y="47104"/>
                  </a:lnTo>
                  <a:lnTo>
                    <a:pt x="1273619" y="46075"/>
                  </a:lnTo>
                  <a:lnTo>
                    <a:pt x="1273619" y="1001788"/>
                  </a:lnTo>
                  <a:lnTo>
                    <a:pt x="1272730" y="1002030"/>
                  </a:lnTo>
                  <a:lnTo>
                    <a:pt x="1255331" y="1006297"/>
                  </a:lnTo>
                  <a:lnTo>
                    <a:pt x="1253871" y="1006627"/>
                  </a:lnTo>
                  <a:lnTo>
                    <a:pt x="1273619" y="1001788"/>
                  </a:lnTo>
                  <a:lnTo>
                    <a:pt x="1273619" y="46075"/>
                  </a:lnTo>
                  <a:lnTo>
                    <a:pt x="1229664" y="35331"/>
                  </a:lnTo>
                  <a:lnTo>
                    <a:pt x="1224241" y="34226"/>
                  </a:lnTo>
                  <a:lnTo>
                    <a:pt x="1224241" y="1013472"/>
                  </a:lnTo>
                  <a:lnTo>
                    <a:pt x="1223632" y="1013612"/>
                  </a:lnTo>
                  <a:lnTo>
                    <a:pt x="1205953" y="1017257"/>
                  </a:lnTo>
                  <a:lnTo>
                    <a:pt x="1224241" y="1013472"/>
                  </a:lnTo>
                  <a:lnTo>
                    <a:pt x="1224241" y="34226"/>
                  </a:lnTo>
                  <a:lnTo>
                    <a:pt x="1180617" y="25234"/>
                  </a:lnTo>
                  <a:lnTo>
                    <a:pt x="1130846" y="16827"/>
                  </a:lnTo>
                  <a:lnTo>
                    <a:pt x="1080490" y="10096"/>
                  </a:lnTo>
                  <a:lnTo>
                    <a:pt x="1029665" y="5054"/>
                  </a:lnTo>
                  <a:lnTo>
                    <a:pt x="984440" y="2082"/>
                  </a:lnTo>
                  <a:lnTo>
                    <a:pt x="984440" y="1044867"/>
                  </a:lnTo>
                  <a:lnTo>
                    <a:pt x="981837" y="1044956"/>
                  </a:lnTo>
                  <a:lnTo>
                    <a:pt x="984415" y="1044867"/>
                  </a:lnTo>
                  <a:lnTo>
                    <a:pt x="984440" y="2082"/>
                  </a:lnTo>
                  <a:lnTo>
                    <a:pt x="978522" y="1689"/>
                  </a:lnTo>
                  <a:lnTo>
                    <a:pt x="927188" y="0"/>
                  </a:lnTo>
                  <a:lnTo>
                    <a:pt x="875792" y="0"/>
                  </a:lnTo>
                  <a:lnTo>
                    <a:pt x="824484" y="1689"/>
                  </a:lnTo>
                  <a:lnTo>
                    <a:pt x="773366" y="5054"/>
                  </a:lnTo>
                  <a:lnTo>
                    <a:pt x="722604" y="10096"/>
                  </a:lnTo>
                  <a:lnTo>
                    <a:pt x="672325" y="16827"/>
                  </a:lnTo>
                  <a:lnTo>
                    <a:pt x="622655" y="25234"/>
                  </a:lnTo>
                  <a:lnTo>
                    <a:pt x="573722" y="35331"/>
                  </a:lnTo>
                  <a:lnTo>
                    <a:pt x="525665" y="47104"/>
                  </a:lnTo>
                  <a:lnTo>
                    <a:pt x="519633" y="48831"/>
                  </a:lnTo>
                  <a:lnTo>
                    <a:pt x="519633" y="996188"/>
                  </a:lnTo>
                  <a:lnTo>
                    <a:pt x="496608" y="989622"/>
                  </a:lnTo>
                  <a:lnTo>
                    <a:pt x="495782" y="989368"/>
                  </a:lnTo>
                  <a:lnTo>
                    <a:pt x="519633" y="996188"/>
                  </a:lnTo>
                  <a:lnTo>
                    <a:pt x="519633" y="48831"/>
                  </a:lnTo>
                  <a:lnTo>
                    <a:pt x="478624" y="60566"/>
                  </a:lnTo>
                  <a:lnTo>
                    <a:pt x="472808" y="62496"/>
                  </a:lnTo>
                  <a:lnTo>
                    <a:pt x="472808" y="982357"/>
                  </a:lnTo>
                  <a:lnTo>
                    <a:pt x="451993" y="975512"/>
                  </a:lnTo>
                  <a:lnTo>
                    <a:pt x="450773" y="975093"/>
                  </a:lnTo>
                  <a:lnTo>
                    <a:pt x="472808" y="982357"/>
                  </a:lnTo>
                  <a:lnTo>
                    <a:pt x="472808" y="62496"/>
                  </a:lnTo>
                  <a:lnTo>
                    <a:pt x="432739" y="75704"/>
                  </a:lnTo>
                  <a:lnTo>
                    <a:pt x="427837" y="77558"/>
                  </a:lnTo>
                  <a:lnTo>
                    <a:pt x="427837" y="967079"/>
                  </a:lnTo>
                  <a:lnTo>
                    <a:pt x="426935" y="966762"/>
                  </a:lnTo>
                  <a:lnTo>
                    <a:pt x="407962" y="959637"/>
                  </a:lnTo>
                  <a:lnTo>
                    <a:pt x="406806" y="959180"/>
                  </a:lnTo>
                  <a:lnTo>
                    <a:pt x="427837" y="967079"/>
                  </a:lnTo>
                  <a:lnTo>
                    <a:pt x="427837" y="77558"/>
                  </a:lnTo>
                  <a:lnTo>
                    <a:pt x="388124" y="92519"/>
                  </a:lnTo>
                  <a:lnTo>
                    <a:pt x="382930" y="94754"/>
                  </a:lnTo>
                  <a:lnTo>
                    <a:pt x="382930" y="949718"/>
                  </a:lnTo>
                  <a:lnTo>
                    <a:pt x="359295" y="939647"/>
                  </a:lnTo>
                  <a:lnTo>
                    <a:pt x="356781" y="938542"/>
                  </a:lnTo>
                  <a:lnTo>
                    <a:pt x="382930" y="949718"/>
                  </a:lnTo>
                  <a:lnTo>
                    <a:pt x="382930" y="94754"/>
                  </a:lnTo>
                  <a:lnTo>
                    <a:pt x="347624" y="109867"/>
                  </a:lnTo>
                  <a:lnTo>
                    <a:pt x="347624" y="934529"/>
                  </a:lnTo>
                  <a:lnTo>
                    <a:pt x="344360" y="932992"/>
                  </a:lnTo>
                  <a:lnTo>
                    <a:pt x="314617" y="918654"/>
                  </a:lnTo>
                  <a:lnTo>
                    <a:pt x="313359" y="918019"/>
                  </a:lnTo>
                  <a:lnTo>
                    <a:pt x="347624" y="934529"/>
                  </a:lnTo>
                  <a:lnTo>
                    <a:pt x="347624" y="109867"/>
                  </a:lnTo>
                  <a:lnTo>
                    <a:pt x="344919" y="111023"/>
                  </a:lnTo>
                  <a:lnTo>
                    <a:pt x="303263" y="131216"/>
                  </a:lnTo>
                  <a:lnTo>
                    <a:pt x="302615" y="131572"/>
                  </a:lnTo>
                  <a:lnTo>
                    <a:pt x="302615" y="912520"/>
                  </a:lnTo>
                  <a:lnTo>
                    <a:pt x="301155" y="911771"/>
                  </a:lnTo>
                  <a:lnTo>
                    <a:pt x="268439" y="893978"/>
                  </a:lnTo>
                  <a:lnTo>
                    <a:pt x="267563" y="893483"/>
                  </a:lnTo>
                  <a:lnTo>
                    <a:pt x="261493" y="889698"/>
                  </a:lnTo>
                  <a:lnTo>
                    <a:pt x="267474" y="893394"/>
                  </a:lnTo>
                  <a:lnTo>
                    <a:pt x="302615" y="912520"/>
                  </a:lnTo>
                  <a:lnTo>
                    <a:pt x="302615" y="131572"/>
                  </a:lnTo>
                  <a:lnTo>
                    <a:pt x="263296" y="153085"/>
                  </a:lnTo>
                  <a:lnTo>
                    <a:pt x="220002" y="180086"/>
                  </a:lnTo>
                  <a:lnTo>
                    <a:pt x="220002" y="863701"/>
                  </a:lnTo>
                  <a:lnTo>
                    <a:pt x="216776" y="861669"/>
                  </a:lnTo>
                  <a:lnTo>
                    <a:pt x="205473" y="853338"/>
                  </a:lnTo>
                  <a:lnTo>
                    <a:pt x="220002" y="863701"/>
                  </a:lnTo>
                  <a:lnTo>
                    <a:pt x="220002" y="180086"/>
                  </a:lnTo>
                  <a:lnTo>
                    <a:pt x="219430" y="180441"/>
                  </a:lnTo>
                  <a:lnTo>
                    <a:pt x="179578" y="209118"/>
                  </a:lnTo>
                  <a:lnTo>
                    <a:pt x="176657" y="211556"/>
                  </a:lnTo>
                  <a:lnTo>
                    <a:pt x="176657" y="832065"/>
                  </a:lnTo>
                  <a:lnTo>
                    <a:pt x="171348" y="828128"/>
                  </a:lnTo>
                  <a:lnTo>
                    <a:pt x="161975" y="819950"/>
                  </a:lnTo>
                  <a:lnTo>
                    <a:pt x="176657" y="832065"/>
                  </a:lnTo>
                  <a:lnTo>
                    <a:pt x="176657" y="211556"/>
                  </a:lnTo>
                  <a:lnTo>
                    <a:pt x="143725" y="238975"/>
                  </a:lnTo>
                  <a:lnTo>
                    <a:pt x="138049" y="244500"/>
                  </a:lnTo>
                  <a:lnTo>
                    <a:pt x="138049" y="798995"/>
                  </a:lnTo>
                  <a:lnTo>
                    <a:pt x="131241" y="793026"/>
                  </a:lnTo>
                  <a:lnTo>
                    <a:pt x="124612" y="786091"/>
                  </a:lnTo>
                  <a:lnTo>
                    <a:pt x="138049" y="798995"/>
                  </a:lnTo>
                  <a:lnTo>
                    <a:pt x="138049" y="244500"/>
                  </a:lnTo>
                  <a:lnTo>
                    <a:pt x="111874" y="269913"/>
                  </a:lnTo>
                  <a:lnTo>
                    <a:pt x="103936" y="279006"/>
                  </a:lnTo>
                  <a:lnTo>
                    <a:pt x="103936" y="764387"/>
                  </a:lnTo>
                  <a:lnTo>
                    <a:pt x="96520" y="756602"/>
                  </a:lnTo>
                  <a:lnTo>
                    <a:pt x="92481" y="751446"/>
                  </a:lnTo>
                  <a:lnTo>
                    <a:pt x="103936" y="764387"/>
                  </a:lnTo>
                  <a:lnTo>
                    <a:pt x="103936" y="279006"/>
                  </a:lnTo>
                  <a:lnTo>
                    <a:pt x="84035" y="301790"/>
                  </a:lnTo>
                  <a:lnTo>
                    <a:pt x="73964" y="315620"/>
                  </a:lnTo>
                  <a:lnTo>
                    <a:pt x="73964" y="727760"/>
                  </a:lnTo>
                  <a:lnTo>
                    <a:pt x="67157" y="719035"/>
                  </a:lnTo>
                  <a:lnTo>
                    <a:pt x="65252" y="715987"/>
                  </a:lnTo>
                  <a:lnTo>
                    <a:pt x="73964" y="727760"/>
                  </a:lnTo>
                  <a:lnTo>
                    <a:pt x="73964" y="315620"/>
                  </a:lnTo>
                  <a:lnTo>
                    <a:pt x="60210" y="334479"/>
                  </a:lnTo>
                  <a:lnTo>
                    <a:pt x="46685" y="357251"/>
                  </a:lnTo>
                  <a:lnTo>
                    <a:pt x="46685" y="686193"/>
                  </a:lnTo>
                  <a:lnTo>
                    <a:pt x="43154" y="680504"/>
                  </a:lnTo>
                  <a:lnTo>
                    <a:pt x="42773" y="679716"/>
                  </a:lnTo>
                  <a:lnTo>
                    <a:pt x="46685" y="686193"/>
                  </a:lnTo>
                  <a:lnTo>
                    <a:pt x="46685" y="357251"/>
                  </a:lnTo>
                  <a:lnTo>
                    <a:pt x="40386" y="367855"/>
                  </a:lnTo>
                  <a:lnTo>
                    <a:pt x="25171" y="400507"/>
                  </a:lnTo>
                  <a:lnTo>
                    <a:pt x="25171" y="642620"/>
                  </a:lnTo>
                  <a:lnTo>
                    <a:pt x="24511" y="641210"/>
                  </a:lnTo>
                  <a:lnTo>
                    <a:pt x="21920" y="633437"/>
                  </a:lnTo>
                  <a:lnTo>
                    <a:pt x="25171" y="642620"/>
                  </a:lnTo>
                  <a:lnTo>
                    <a:pt x="25171" y="400507"/>
                  </a:lnTo>
                  <a:lnTo>
                    <a:pt x="24561" y="401802"/>
                  </a:lnTo>
                  <a:lnTo>
                    <a:pt x="12750" y="436181"/>
                  </a:lnTo>
                  <a:lnTo>
                    <a:pt x="12484" y="437375"/>
                  </a:lnTo>
                  <a:lnTo>
                    <a:pt x="12484" y="605104"/>
                  </a:lnTo>
                  <a:lnTo>
                    <a:pt x="11239" y="601345"/>
                  </a:lnTo>
                  <a:lnTo>
                    <a:pt x="9448" y="592264"/>
                  </a:lnTo>
                  <a:lnTo>
                    <a:pt x="12484" y="605104"/>
                  </a:lnTo>
                  <a:lnTo>
                    <a:pt x="12484" y="437375"/>
                  </a:lnTo>
                  <a:lnTo>
                    <a:pt x="4940" y="470877"/>
                  </a:lnTo>
                  <a:lnTo>
                    <a:pt x="4457" y="475297"/>
                  </a:lnTo>
                  <a:lnTo>
                    <a:pt x="4457" y="566902"/>
                  </a:lnTo>
                  <a:lnTo>
                    <a:pt x="3327" y="561098"/>
                  </a:lnTo>
                  <a:lnTo>
                    <a:pt x="2832" y="553339"/>
                  </a:lnTo>
                  <a:lnTo>
                    <a:pt x="4457" y="566902"/>
                  </a:lnTo>
                  <a:lnTo>
                    <a:pt x="4457" y="475297"/>
                  </a:lnTo>
                  <a:lnTo>
                    <a:pt x="1130" y="505764"/>
                  </a:lnTo>
                  <a:lnTo>
                    <a:pt x="1244" y="528256"/>
                  </a:lnTo>
                  <a:lnTo>
                    <a:pt x="774" y="520674"/>
                  </a:lnTo>
                  <a:lnTo>
                    <a:pt x="0" y="1150429"/>
                  </a:lnTo>
                  <a:lnTo>
                    <a:pt x="2578" y="1190866"/>
                  </a:lnTo>
                  <a:lnTo>
                    <a:pt x="10515" y="1231112"/>
                  </a:lnTo>
                  <a:lnTo>
                    <a:pt x="23812" y="1270990"/>
                  </a:lnTo>
                  <a:lnTo>
                    <a:pt x="42468" y="1310297"/>
                  </a:lnTo>
                  <a:lnTo>
                    <a:pt x="66471" y="1348828"/>
                  </a:lnTo>
                  <a:lnTo>
                    <a:pt x="95821" y="1386395"/>
                  </a:lnTo>
                  <a:lnTo>
                    <a:pt x="130530" y="1422806"/>
                  </a:lnTo>
                  <a:lnTo>
                    <a:pt x="170586" y="1457858"/>
                  </a:lnTo>
                  <a:lnTo>
                    <a:pt x="216001" y="1491361"/>
                  </a:lnTo>
                  <a:lnTo>
                    <a:pt x="266750" y="1523123"/>
                  </a:lnTo>
                  <a:lnTo>
                    <a:pt x="306971" y="1545005"/>
                  </a:lnTo>
                  <a:lnTo>
                    <a:pt x="328383" y="1555330"/>
                  </a:lnTo>
                  <a:lnTo>
                    <a:pt x="348894" y="1565224"/>
                  </a:lnTo>
                  <a:lnTo>
                    <a:pt x="360832" y="1570316"/>
                  </a:lnTo>
                  <a:lnTo>
                    <a:pt x="375005" y="1576362"/>
                  </a:lnTo>
                  <a:lnTo>
                    <a:pt x="386245" y="1581150"/>
                  </a:lnTo>
                  <a:lnTo>
                    <a:pt x="392264" y="1583715"/>
                  </a:lnTo>
                  <a:lnTo>
                    <a:pt x="412978" y="1591500"/>
                  </a:lnTo>
                  <a:lnTo>
                    <a:pt x="429133" y="1597571"/>
                  </a:lnTo>
                  <a:lnTo>
                    <a:pt x="429323" y="1597647"/>
                  </a:lnTo>
                  <a:lnTo>
                    <a:pt x="437057" y="1600542"/>
                  </a:lnTo>
                  <a:lnTo>
                    <a:pt x="447929" y="1604124"/>
                  </a:lnTo>
                  <a:lnTo>
                    <a:pt x="448386" y="1604276"/>
                  </a:lnTo>
                  <a:lnTo>
                    <a:pt x="472427" y="1612176"/>
                  </a:lnTo>
                  <a:lnTo>
                    <a:pt x="483133" y="1615694"/>
                  </a:lnTo>
                  <a:lnTo>
                    <a:pt x="494626" y="1618983"/>
                  </a:lnTo>
                  <a:lnTo>
                    <a:pt x="494868" y="1619046"/>
                  </a:lnTo>
                  <a:lnTo>
                    <a:pt x="519734" y="1626146"/>
                  </a:lnTo>
                  <a:lnTo>
                    <a:pt x="520141" y="1626260"/>
                  </a:lnTo>
                  <a:lnTo>
                    <a:pt x="530313" y="1629156"/>
                  </a:lnTo>
                  <a:lnTo>
                    <a:pt x="540981" y="1631772"/>
                  </a:lnTo>
                  <a:lnTo>
                    <a:pt x="541680" y="1631950"/>
                  </a:lnTo>
                  <a:lnTo>
                    <a:pt x="567461" y="1638249"/>
                  </a:lnTo>
                  <a:lnTo>
                    <a:pt x="567829" y="1638338"/>
                  </a:lnTo>
                  <a:lnTo>
                    <a:pt x="578497" y="1640941"/>
                  </a:lnTo>
                  <a:lnTo>
                    <a:pt x="588695" y="1643049"/>
                  </a:lnTo>
                  <a:lnTo>
                    <a:pt x="588848" y="1643075"/>
                  </a:lnTo>
                  <a:lnTo>
                    <a:pt x="616737" y="1648828"/>
                  </a:lnTo>
                  <a:lnTo>
                    <a:pt x="617613" y="1649006"/>
                  </a:lnTo>
                  <a:lnTo>
                    <a:pt x="627545" y="1651038"/>
                  </a:lnTo>
                  <a:lnTo>
                    <a:pt x="636054" y="1652485"/>
                  </a:lnTo>
                  <a:lnTo>
                    <a:pt x="636435" y="1652549"/>
                  </a:lnTo>
                  <a:lnTo>
                    <a:pt x="667423" y="1657794"/>
                  </a:lnTo>
                  <a:lnTo>
                    <a:pt x="668108" y="1657908"/>
                  </a:lnTo>
                  <a:lnTo>
                    <a:pt x="677316" y="1659458"/>
                  </a:lnTo>
                  <a:lnTo>
                    <a:pt x="683679" y="1660321"/>
                  </a:lnTo>
                  <a:lnTo>
                    <a:pt x="684504" y="1660436"/>
                  </a:lnTo>
                  <a:lnTo>
                    <a:pt x="719213" y="1665071"/>
                  </a:lnTo>
                  <a:lnTo>
                    <a:pt x="720178" y="1665198"/>
                  </a:lnTo>
                  <a:lnTo>
                    <a:pt x="727671" y="1666189"/>
                  </a:lnTo>
                  <a:lnTo>
                    <a:pt x="732561" y="1666684"/>
                  </a:lnTo>
                  <a:lnTo>
                    <a:pt x="733158" y="1666748"/>
                  </a:lnTo>
                  <a:lnTo>
                    <a:pt x="747382" y="1668157"/>
                  </a:lnTo>
                  <a:lnTo>
                    <a:pt x="764197" y="1669834"/>
                  </a:lnTo>
                  <a:lnTo>
                    <a:pt x="765784" y="1669973"/>
                  </a:lnTo>
                  <a:lnTo>
                    <a:pt x="778497" y="1671231"/>
                  </a:lnTo>
                  <a:lnTo>
                    <a:pt x="787209" y="1671815"/>
                  </a:lnTo>
                  <a:lnTo>
                    <a:pt x="788377" y="1671904"/>
                  </a:lnTo>
                  <a:lnTo>
                    <a:pt x="815632" y="1673694"/>
                  </a:lnTo>
                  <a:lnTo>
                    <a:pt x="817067" y="1673771"/>
                  </a:lnTo>
                  <a:lnTo>
                    <a:pt x="829640" y="1674596"/>
                  </a:lnTo>
                  <a:lnTo>
                    <a:pt x="838898" y="1674901"/>
                  </a:lnTo>
                  <a:lnTo>
                    <a:pt x="840371" y="1674977"/>
                  </a:lnTo>
                  <a:lnTo>
                    <a:pt x="867435" y="1675866"/>
                  </a:lnTo>
                  <a:lnTo>
                    <a:pt x="869162" y="1675904"/>
                  </a:lnTo>
                  <a:lnTo>
                    <a:pt x="880973" y="1676285"/>
                  </a:lnTo>
                  <a:lnTo>
                    <a:pt x="891044" y="1676285"/>
                  </a:lnTo>
                  <a:lnTo>
                    <a:pt x="892479" y="1676311"/>
                  </a:lnTo>
                  <a:lnTo>
                    <a:pt x="919416" y="1676311"/>
                  </a:lnTo>
                  <a:lnTo>
                    <a:pt x="920978" y="1676285"/>
                  </a:lnTo>
                  <a:lnTo>
                    <a:pt x="932370" y="1676285"/>
                  </a:lnTo>
                  <a:lnTo>
                    <a:pt x="943368" y="1675930"/>
                  </a:lnTo>
                  <a:lnTo>
                    <a:pt x="944537" y="1675904"/>
                  </a:lnTo>
                  <a:lnTo>
                    <a:pt x="971435" y="1675028"/>
                  </a:lnTo>
                  <a:lnTo>
                    <a:pt x="973112" y="1674952"/>
                  </a:lnTo>
                  <a:lnTo>
                    <a:pt x="983691" y="1674596"/>
                  </a:lnTo>
                  <a:lnTo>
                    <a:pt x="994765" y="1673872"/>
                  </a:lnTo>
                  <a:lnTo>
                    <a:pt x="996442" y="1673783"/>
                  </a:lnTo>
                  <a:lnTo>
                    <a:pt x="1023302" y="1672018"/>
                  </a:lnTo>
                  <a:lnTo>
                    <a:pt x="1024953" y="1671878"/>
                  </a:lnTo>
                  <a:lnTo>
                    <a:pt x="1034796" y="1671231"/>
                  </a:lnTo>
                  <a:lnTo>
                    <a:pt x="1046759" y="1670050"/>
                  </a:lnTo>
                  <a:lnTo>
                    <a:pt x="1048029" y="1669935"/>
                  </a:lnTo>
                  <a:lnTo>
                    <a:pt x="1074889" y="1667268"/>
                  </a:lnTo>
                  <a:lnTo>
                    <a:pt x="1075905" y="1667154"/>
                  </a:lnTo>
                  <a:lnTo>
                    <a:pt x="1085557" y="1666189"/>
                  </a:lnTo>
                  <a:lnTo>
                    <a:pt x="1097902" y="1664538"/>
                  </a:lnTo>
                  <a:lnTo>
                    <a:pt x="1099172" y="1664385"/>
                  </a:lnTo>
                  <a:lnTo>
                    <a:pt x="1126045" y="1660791"/>
                  </a:lnTo>
                  <a:lnTo>
                    <a:pt x="1127112" y="1660626"/>
                  </a:lnTo>
                  <a:lnTo>
                    <a:pt x="1135837" y="1659458"/>
                  </a:lnTo>
                  <a:lnTo>
                    <a:pt x="1148486" y="1657324"/>
                  </a:lnTo>
                  <a:lnTo>
                    <a:pt x="1149731" y="1657121"/>
                  </a:lnTo>
                  <a:lnTo>
                    <a:pt x="1176629" y="1652562"/>
                  </a:lnTo>
                  <a:lnTo>
                    <a:pt x="1177404" y="1652422"/>
                  </a:lnTo>
                  <a:lnTo>
                    <a:pt x="1185519" y="1651038"/>
                  </a:lnTo>
                  <a:lnTo>
                    <a:pt x="1197965" y="1648472"/>
                  </a:lnTo>
                  <a:lnTo>
                    <a:pt x="1199540" y="1648167"/>
                  </a:lnTo>
                  <a:lnTo>
                    <a:pt x="1226489" y="1642605"/>
                  </a:lnTo>
                  <a:lnTo>
                    <a:pt x="1227315" y="1642414"/>
                  </a:lnTo>
                  <a:lnTo>
                    <a:pt x="1234452" y="1640941"/>
                  </a:lnTo>
                  <a:lnTo>
                    <a:pt x="1247228" y="1637817"/>
                  </a:lnTo>
                  <a:lnTo>
                    <a:pt x="1248448" y="1637525"/>
                  </a:lnTo>
                  <a:lnTo>
                    <a:pt x="1275486" y="1630895"/>
                  </a:lnTo>
                  <a:lnTo>
                    <a:pt x="1276223" y="1630692"/>
                  </a:lnTo>
                  <a:lnTo>
                    <a:pt x="1282496" y="1629156"/>
                  </a:lnTo>
                  <a:lnTo>
                    <a:pt x="1294650" y="1625688"/>
                  </a:lnTo>
                  <a:lnTo>
                    <a:pt x="1296289" y="1625231"/>
                  </a:lnTo>
                  <a:lnTo>
                    <a:pt x="1323505" y="1617446"/>
                  </a:lnTo>
                  <a:lnTo>
                    <a:pt x="1324343" y="1617179"/>
                  </a:lnTo>
                  <a:lnTo>
                    <a:pt x="1329537" y="1615694"/>
                  </a:lnTo>
                  <a:lnTo>
                    <a:pt x="1341958" y="1611604"/>
                  </a:lnTo>
                  <a:lnTo>
                    <a:pt x="1342885" y="1611299"/>
                  </a:lnTo>
                  <a:lnTo>
                    <a:pt x="1370380" y="1602232"/>
                  </a:lnTo>
                  <a:lnTo>
                    <a:pt x="1370990" y="1602016"/>
                  </a:lnTo>
                  <a:lnTo>
                    <a:pt x="1375435" y="1600542"/>
                  </a:lnTo>
                  <a:lnTo>
                    <a:pt x="1386497" y="1596377"/>
                  </a:lnTo>
                  <a:lnTo>
                    <a:pt x="1388046" y="1595805"/>
                  </a:lnTo>
                  <a:lnTo>
                    <a:pt x="1415986" y="1585264"/>
                  </a:lnTo>
                  <a:lnTo>
                    <a:pt x="1416532" y="1585036"/>
                  </a:lnTo>
                  <a:lnTo>
                    <a:pt x="1420037" y="1583715"/>
                  </a:lnTo>
                  <a:lnTo>
                    <a:pt x="1429588" y="1579626"/>
                  </a:lnTo>
                  <a:lnTo>
                    <a:pt x="1431569" y="1578800"/>
                  </a:lnTo>
                  <a:lnTo>
                    <a:pt x="1453426" y="1569427"/>
                  </a:lnTo>
                  <a:lnTo>
                    <a:pt x="1459852" y="1566672"/>
                  </a:lnTo>
                  <a:lnTo>
                    <a:pt x="1460550" y="1566354"/>
                  </a:lnTo>
                  <a:lnTo>
                    <a:pt x="1463243" y="1565198"/>
                  </a:lnTo>
                  <a:lnTo>
                    <a:pt x="1465948" y="1563890"/>
                  </a:lnTo>
                  <a:lnTo>
                    <a:pt x="1466913" y="1563446"/>
                  </a:lnTo>
                  <a:lnTo>
                    <a:pt x="1502803" y="1546034"/>
                  </a:lnTo>
                  <a:lnTo>
                    <a:pt x="1503108" y="1545869"/>
                  </a:lnTo>
                  <a:lnTo>
                    <a:pt x="1504899" y="1545005"/>
                  </a:lnTo>
                  <a:lnTo>
                    <a:pt x="1508175" y="1543215"/>
                  </a:lnTo>
                  <a:lnTo>
                    <a:pt x="1509039" y="1542757"/>
                  </a:lnTo>
                  <a:lnTo>
                    <a:pt x="1542821" y="1524266"/>
                  </a:lnTo>
                  <a:lnTo>
                    <a:pt x="1544624" y="1523263"/>
                  </a:lnTo>
                  <a:lnTo>
                    <a:pt x="1544815" y="1523149"/>
                  </a:lnTo>
                  <a:lnTo>
                    <a:pt x="1594662" y="1491780"/>
                  </a:lnTo>
                  <a:lnTo>
                    <a:pt x="1639227" y="1458747"/>
                  </a:lnTo>
                  <a:lnTo>
                    <a:pt x="1678559" y="1424190"/>
                  </a:lnTo>
                  <a:lnTo>
                    <a:pt x="1712658" y="1388300"/>
                  </a:lnTo>
                  <a:lnTo>
                    <a:pt x="1741538" y="1351280"/>
                  </a:lnTo>
                  <a:lnTo>
                    <a:pt x="1765185" y="1313307"/>
                  </a:lnTo>
                  <a:lnTo>
                    <a:pt x="1783600" y="1274559"/>
                  </a:lnTo>
                  <a:lnTo>
                    <a:pt x="1788274" y="1260589"/>
                  </a:lnTo>
                  <a:lnTo>
                    <a:pt x="1793836" y="1244015"/>
                  </a:lnTo>
                  <a:lnTo>
                    <a:pt x="1796783" y="1235240"/>
                  </a:lnTo>
                  <a:lnTo>
                    <a:pt x="1801050" y="1213904"/>
                  </a:lnTo>
                  <a:lnTo>
                    <a:pt x="1802180" y="1208239"/>
                  </a:lnTo>
                  <a:lnTo>
                    <a:pt x="1803844" y="1199997"/>
                  </a:lnTo>
                  <a:lnTo>
                    <a:pt x="1804733" y="1195527"/>
                  </a:lnTo>
                  <a:lnTo>
                    <a:pt x="1807451" y="1155598"/>
                  </a:lnTo>
                  <a:lnTo>
                    <a:pt x="1808200" y="525881"/>
                  </a:lnTo>
                  <a:close/>
                </a:path>
              </a:pathLst>
            </a:custGeom>
            <a:solidFill>
              <a:srgbClr val="140E1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0" name="object 80"/>
            <p:cNvSpPr/>
            <p:nvPr/>
          </p:nvSpPr>
          <p:spPr>
            <a:xfrm>
              <a:off x="15968937" y="2696211"/>
              <a:ext cx="1390015" cy="1517650"/>
            </a:xfrm>
            <a:custGeom>
              <a:avLst/>
              <a:gdLst/>
              <a:ahLst/>
              <a:cxnLst/>
              <a:rect l="l" t="t" r="r" b="b"/>
              <a:pathLst>
                <a:path w="1390015" h="1517650">
                  <a:moveTo>
                    <a:pt x="0" y="0"/>
                  </a:moveTo>
                  <a:lnTo>
                    <a:pt x="0" y="1517262"/>
                  </a:lnTo>
                  <a:lnTo>
                    <a:pt x="1389769" y="714794"/>
                  </a:lnTo>
                  <a:lnTo>
                    <a:pt x="1389769" y="64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62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1" name="object 81"/>
            <p:cNvSpPr/>
            <p:nvPr/>
          </p:nvSpPr>
          <p:spPr>
            <a:xfrm>
              <a:off x="14579241" y="2696211"/>
              <a:ext cx="1390015" cy="1517650"/>
            </a:xfrm>
            <a:custGeom>
              <a:avLst/>
              <a:gdLst/>
              <a:ahLst/>
              <a:cxnLst/>
              <a:rect l="l" t="t" r="r" b="b"/>
              <a:pathLst>
                <a:path w="1390015" h="1517650">
                  <a:moveTo>
                    <a:pt x="1389769" y="0"/>
                  </a:moveTo>
                  <a:lnTo>
                    <a:pt x="0" y="641425"/>
                  </a:lnTo>
                  <a:lnTo>
                    <a:pt x="0" y="714794"/>
                  </a:lnTo>
                  <a:lnTo>
                    <a:pt x="1389769" y="1517262"/>
                  </a:lnTo>
                  <a:lnTo>
                    <a:pt x="1389769" y="0"/>
                  </a:lnTo>
                  <a:close/>
                </a:path>
              </a:pathLst>
            </a:custGeom>
            <a:solidFill>
              <a:srgbClr val="231D2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2" name="object 82"/>
            <p:cNvSpPr/>
            <p:nvPr/>
          </p:nvSpPr>
          <p:spPr>
            <a:xfrm>
              <a:off x="14579200" y="2535168"/>
              <a:ext cx="2780030" cy="1605280"/>
            </a:xfrm>
            <a:custGeom>
              <a:avLst/>
              <a:gdLst/>
              <a:ahLst/>
              <a:cxnLst/>
              <a:rect l="l" t="t" r="r" b="b"/>
              <a:pathLst>
                <a:path w="2780030" h="1605279">
                  <a:moveTo>
                    <a:pt x="1389884" y="0"/>
                  </a:moveTo>
                  <a:lnTo>
                    <a:pt x="0" y="802467"/>
                  </a:lnTo>
                  <a:lnTo>
                    <a:pt x="1389884" y="1604820"/>
                  </a:lnTo>
                  <a:lnTo>
                    <a:pt x="2052094" y="1222350"/>
                  </a:lnTo>
                  <a:lnTo>
                    <a:pt x="2101150" y="1194183"/>
                  </a:lnTo>
                  <a:lnTo>
                    <a:pt x="2779538" y="802467"/>
                  </a:lnTo>
                  <a:lnTo>
                    <a:pt x="1389884" y="0"/>
                  </a:lnTo>
                  <a:close/>
                </a:path>
              </a:pathLst>
            </a:custGeom>
            <a:solidFill>
              <a:srgbClr val="2E2A3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3" name="object 83"/>
            <p:cNvSpPr/>
            <p:nvPr/>
          </p:nvSpPr>
          <p:spPr>
            <a:xfrm>
              <a:off x="15892955" y="3301509"/>
              <a:ext cx="140582" cy="8114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4" name="object 84"/>
            <p:cNvSpPr/>
            <p:nvPr/>
          </p:nvSpPr>
          <p:spPr>
            <a:xfrm>
              <a:off x="15926258" y="3322192"/>
              <a:ext cx="754380" cy="435609"/>
            </a:xfrm>
            <a:custGeom>
              <a:avLst/>
              <a:gdLst/>
              <a:ahLst/>
              <a:cxnLst/>
              <a:rect l="l" t="t" r="r" b="b"/>
              <a:pathLst>
                <a:path w="754380" h="435610">
                  <a:moveTo>
                    <a:pt x="48961" y="0"/>
                  </a:moveTo>
                  <a:lnTo>
                    <a:pt x="0" y="28271"/>
                  </a:lnTo>
                  <a:lnTo>
                    <a:pt x="705119" y="435389"/>
                  </a:lnTo>
                  <a:lnTo>
                    <a:pt x="754071" y="407118"/>
                  </a:lnTo>
                  <a:lnTo>
                    <a:pt x="48961" y="0"/>
                  </a:lnTo>
                  <a:close/>
                </a:path>
              </a:pathLst>
            </a:custGeom>
            <a:solidFill>
              <a:srgbClr val="EEB04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5" name="object 85"/>
            <p:cNvSpPr/>
            <p:nvPr/>
          </p:nvSpPr>
          <p:spPr>
            <a:xfrm>
              <a:off x="16631377" y="3729300"/>
              <a:ext cx="49530" cy="729615"/>
            </a:xfrm>
            <a:custGeom>
              <a:avLst/>
              <a:gdLst/>
              <a:ahLst/>
              <a:cxnLst/>
              <a:rect l="l" t="t" r="r" b="b"/>
              <a:pathLst>
                <a:path w="49530" h="729614">
                  <a:moveTo>
                    <a:pt x="48951" y="0"/>
                  </a:moveTo>
                  <a:lnTo>
                    <a:pt x="0" y="28271"/>
                  </a:lnTo>
                  <a:lnTo>
                    <a:pt x="0" y="729202"/>
                  </a:lnTo>
                  <a:lnTo>
                    <a:pt x="48951" y="729202"/>
                  </a:lnTo>
                  <a:lnTo>
                    <a:pt x="48951" y="0"/>
                  </a:lnTo>
                  <a:close/>
                </a:path>
              </a:pathLst>
            </a:custGeom>
            <a:solidFill>
              <a:srgbClr val="CA8F3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6" name="object 86"/>
            <p:cNvSpPr/>
            <p:nvPr/>
          </p:nvSpPr>
          <p:spPr>
            <a:xfrm>
              <a:off x="16585452" y="4448712"/>
              <a:ext cx="140453" cy="19911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7" name="object 87"/>
            <p:cNvSpPr/>
            <p:nvPr/>
          </p:nvSpPr>
          <p:spPr>
            <a:xfrm>
              <a:off x="14159065" y="3637679"/>
              <a:ext cx="432434" cy="870585"/>
            </a:xfrm>
            <a:custGeom>
              <a:avLst/>
              <a:gdLst/>
              <a:ahLst/>
              <a:cxnLst/>
              <a:rect l="l" t="t" r="r" b="b"/>
              <a:pathLst>
                <a:path w="432434" h="870585">
                  <a:moveTo>
                    <a:pt x="432358" y="119570"/>
                  </a:moveTo>
                  <a:lnTo>
                    <a:pt x="425653" y="74777"/>
                  </a:lnTo>
                  <a:lnTo>
                    <a:pt x="403186" y="37338"/>
                  </a:lnTo>
                  <a:lnTo>
                    <a:pt x="368427" y="11125"/>
                  </a:lnTo>
                  <a:lnTo>
                    <a:pt x="324764" y="0"/>
                  </a:lnTo>
                  <a:lnTo>
                    <a:pt x="280276" y="6756"/>
                  </a:lnTo>
                  <a:lnTo>
                    <a:pt x="243090" y="29362"/>
                  </a:lnTo>
                  <a:lnTo>
                    <a:pt x="217043" y="64350"/>
                  </a:lnTo>
                  <a:lnTo>
                    <a:pt x="205968" y="108242"/>
                  </a:lnTo>
                  <a:lnTo>
                    <a:pt x="176415" y="576148"/>
                  </a:lnTo>
                  <a:lnTo>
                    <a:pt x="0" y="788276"/>
                  </a:lnTo>
                  <a:lnTo>
                    <a:pt x="17843" y="819861"/>
                  </a:lnTo>
                  <a:lnTo>
                    <a:pt x="50292" y="846035"/>
                  </a:lnTo>
                  <a:lnTo>
                    <a:pt x="86804" y="863904"/>
                  </a:lnTo>
                  <a:lnTo>
                    <a:pt x="116827" y="870559"/>
                  </a:lnTo>
                  <a:lnTo>
                    <a:pt x="298107" y="746480"/>
                  </a:lnTo>
                  <a:lnTo>
                    <a:pt x="297014" y="720077"/>
                  </a:lnTo>
                  <a:lnTo>
                    <a:pt x="326796" y="715619"/>
                  </a:lnTo>
                  <a:lnTo>
                    <a:pt x="363982" y="693051"/>
                  </a:lnTo>
                  <a:lnTo>
                    <a:pt x="390042" y="658088"/>
                  </a:lnTo>
                  <a:lnTo>
                    <a:pt x="401116" y="614248"/>
                  </a:lnTo>
                  <a:lnTo>
                    <a:pt x="432358" y="119570"/>
                  </a:lnTo>
                  <a:close/>
                </a:path>
              </a:pathLst>
            </a:custGeom>
            <a:solidFill>
              <a:srgbClr val="F5C2A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8" name="object 88"/>
            <p:cNvSpPr/>
            <p:nvPr/>
          </p:nvSpPr>
          <p:spPr>
            <a:xfrm>
              <a:off x="14379804" y="3187546"/>
              <a:ext cx="226060" cy="938530"/>
            </a:xfrm>
            <a:custGeom>
              <a:avLst/>
              <a:gdLst/>
              <a:ahLst/>
              <a:cxnLst/>
              <a:rect l="l" t="t" r="r" b="b"/>
              <a:pathLst>
                <a:path w="226059" h="938529">
                  <a:moveTo>
                    <a:pt x="71849" y="77"/>
                  </a:moveTo>
                  <a:lnTo>
                    <a:pt x="21751" y="35286"/>
                  </a:lnTo>
                  <a:lnTo>
                    <a:pt x="3548" y="88887"/>
                  </a:lnTo>
                  <a:lnTo>
                    <a:pt x="0" y="124154"/>
                  </a:lnTo>
                  <a:lnTo>
                    <a:pt x="978" y="141806"/>
                  </a:lnTo>
                  <a:lnTo>
                    <a:pt x="10667" y="182715"/>
                  </a:lnTo>
                  <a:lnTo>
                    <a:pt x="29992" y="222890"/>
                  </a:lnTo>
                  <a:lnTo>
                    <a:pt x="39336" y="240550"/>
                  </a:lnTo>
                  <a:lnTo>
                    <a:pt x="46762" y="259078"/>
                  </a:lnTo>
                  <a:lnTo>
                    <a:pt x="51724" y="278640"/>
                  </a:lnTo>
                  <a:lnTo>
                    <a:pt x="53953" y="315178"/>
                  </a:lnTo>
                  <a:lnTo>
                    <a:pt x="49981" y="351172"/>
                  </a:lnTo>
                  <a:lnTo>
                    <a:pt x="43638" y="387064"/>
                  </a:lnTo>
                  <a:lnTo>
                    <a:pt x="38751" y="423296"/>
                  </a:lnTo>
                  <a:lnTo>
                    <a:pt x="41752" y="473513"/>
                  </a:lnTo>
                  <a:lnTo>
                    <a:pt x="56429" y="519396"/>
                  </a:lnTo>
                  <a:lnTo>
                    <a:pt x="79076" y="562346"/>
                  </a:lnTo>
                  <a:lnTo>
                    <a:pt x="105985" y="603766"/>
                  </a:lnTo>
                  <a:lnTo>
                    <a:pt x="133450" y="645058"/>
                  </a:lnTo>
                  <a:lnTo>
                    <a:pt x="157763" y="687623"/>
                  </a:lnTo>
                  <a:lnTo>
                    <a:pt x="159533" y="691141"/>
                  </a:lnTo>
                  <a:lnTo>
                    <a:pt x="157878" y="694010"/>
                  </a:lnTo>
                  <a:lnTo>
                    <a:pt x="155124" y="695434"/>
                  </a:lnTo>
                  <a:lnTo>
                    <a:pt x="161737" y="710867"/>
                  </a:lnTo>
                  <a:lnTo>
                    <a:pt x="167585" y="726496"/>
                  </a:lnTo>
                  <a:lnTo>
                    <a:pt x="172482" y="742353"/>
                  </a:lnTo>
                  <a:lnTo>
                    <a:pt x="176244" y="758469"/>
                  </a:lnTo>
                  <a:lnTo>
                    <a:pt x="179220" y="788724"/>
                  </a:lnTo>
                  <a:lnTo>
                    <a:pt x="177100" y="819022"/>
                  </a:lnTo>
                  <a:lnTo>
                    <a:pt x="162611" y="878255"/>
                  </a:lnTo>
                  <a:lnTo>
                    <a:pt x="145638" y="923781"/>
                  </a:lnTo>
                  <a:lnTo>
                    <a:pt x="139177" y="938316"/>
                  </a:lnTo>
                  <a:lnTo>
                    <a:pt x="164360" y="916333"/>
                  </a:lnTo>
                  <a:lnTo>
                    <a:pt x="202928" y="862093"/>
                  </a:lnTo>
                  <a:lnTo>
                    <a:pt x="224671" y="782634"/>
                  </a:lnTo>
                  <a:lnTo>
                    <a:pt x="225443" y="733260"/>
                  </a:lnTo>
                  <a:lnTo>
                    <a:pt x="220772" y="683312"/>
                  </a:lnTo>
                  <a:lnTo>
                    <a:pt x="213809" y="633146"/>
                  </a:lnTo>
                  <a:lnTo>
                    <a:pt x="207709" y="583123"/>
                  </a:lnTo>
                  <a:lnTo>
                    <a:pt x="204986" y="538190"/>
                  </a:lnTo>
                  <a:lnTo>
                    <a:pt x="204148" y="493185"/>
                  </a:lnTo>
                  <a:lnTo>
                    <a:pt x="203826" y="448158"/>
                  </a:lnTo>
                  <a:lnTo>
                    <a:pt x="202652" y="403160"/>
                  </a:lnTo>
                  <a:lnTo>
                    <a:pt x="199091" y="358090"/>
                  </a:lnTo>
                  <a:lnTo>
                    <a:pt x="191899" y="313536"/>
                  </a:lnTo>
                  <a:lnTo>
                    <a:pt x="179880" y="270342"/>
                  </a:lnTo>
                  <a:lnTo>
                    <a:pt x="161836" y="229354"/>
                  </a:lnTo>
                  <a:lnTo>
                    <a:pt x="140368" y="194863"/>
                  </a:lnTo>
                  <a:lnTo>
                    <a:pt x="117382" y="161156"/>
                  </a:lnTo>
                  <a:lnTo>
                    <a:pt x="97098" y="126456"/>
                  </a:lnTo>
                  <a:lnTo>
                    <a:pt x="83734" y="88992"/>
                  </a:lnTo>
                  <a:lnTo>
                    <a:pt x="81411" y="71190"/>
                  </a:lnTo>
                  <a:lnTo>
                    <a:pt x="81374" y="53821"/>
                  </a:lnTo>
                  <a:lnTo>
                    <a:pt x="83294" y="18816"/>
                  </a:lnTo>
                  <a:lnTo>
                    <a:pt x="82297" y="9515"/>
                  </a:lnTo>
                  <a:lnTo>
                    <a:pt x="78536" y="3259"/>
                  </a:lnTo>
                  <a:lnTo>
                    <a:pt x="71849" y="77"/>
                  </a:lnTo>
                  <a:close/>
                </a:path>
              </a:pathLst>
            </a:custGeom>
            <a:solidFill>
              <a:srgbClr val="CC96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9" name="object 89"/>
            <p:cNvSpPr/>
            <p:nvPr/>
          </p:nvSpPr>
          <p:spPr>
            <a:xfrm>
              <a:off x="13426732" y="5424595"/>
              <a:ext cx="881380" cy="630555"/>
            </a:xfrm>
            <a:custGeom>
              <a:avLst/>
              <a:gdLst/>
              <a:ahLst/>
              <a:cxnLst/>
              <a:rect l="l" t="t" r="r" b="b"/>
              <a:pathLst>
                <a:path w="881380" h="630554">
                  <a:moveTo>
                    <a:pt x="438569" y="61709"/>
                  </a:moveTo>
                  <a:lnTo>
                    <a:pt x="386143" y="34874"/>
                  </a:lnTo>
                  <a:lnTo>
                    <a:pt x="369493" y="26619"/>
                  </a:lnTo>
                  <a:lnTo>
                    <a:pt x="346240" y="15697"/>
                  </a:lnTo>
                  <a:lnTo>
                    <a:pt x="332409" y="8432"/>
                  </a:lnTo>
                  <a:lnTo>
                    <a:pt x="319100" y="0"/>
                  </a:lnTo>
                  <a:lnTo>
                    <a:pt x="299021" y="46456"/>
                  </a:lnTo>
                  <a:lnTo>
                    <a:pt x="292163" y="61595"/>
                  </a:lnTo>
                  <a:lnTo>
                    <a:pt x="247002" y="90055"/>
                  </a:lnTo>
                  <a:lnTo>
                    <a:pt x="201561" y="111188"/>
                  </a:lnTo>
                  <a:lnTo>
                    <a:pt x="153276" y="130479"/>
                  </a:lnTo>
                  <a:lnTo>
                    <a:pt x="105905" y="148844"/>
                  </a:lnTo>
                  <a:lnTo>
                    <a:pt x="63144" y="167144"/>
                  </a:lnTo>
                  <a:lnTo>
                    <a:pt x="28765" y="186270"/>
                  </a:lnTo>
                  <a:lnTo>
                    <a:pt x="6464" y="207111"/>
                  </a:lnTo>
                  <a:lnTo>
                    <a:pt x="0" y="230555"/>
                  </a:lnTo>
                  <a:lnTo>
                    <a:pt x="13665" y="259664"/>
                  </a:lnTo>
                  <a:lnTo>
                    <a:pt x="44729" y="287172"/>
                  </a:lnTo>
                  <a:lnTo>
                    <a:pt x="86601" y="308927"/>
                  </a:lnTo>
                  <a:lnTo>
                    <a:pt x="132664" y="320776"/>
                  </a:lnTo>
                  <a:lnTo>
                    <a:pt x="176326" y="318566"/>
                  </a:lnTo>
                  <a:lnTo>
                    <a:pt x="189395" y="313753"/>
                  </a:lnTo>
                  <a:lnTo>
                    <a:pt x="201295" y="307352"/>
                  </a:lnTo>
                  <a:lnTo>
                    <a:pt x="212458" y="299834"/>
                  </a:lnTo>
                  <a:lnTo>
                    <a:pt x="223291" y="291617"/>
                  </a:lnTo>
                  <a:lnTo>
                    <a:pt x="240182" y="279247"/>
                  </a:lnTo>
                  <a:lnTo>
                    <a:pt x="259016" y="268757"/>
                  </a:lnTo>
                  <a:lnTo>
                    <a:pt x="281368" y="262432"/>
                  </a:lnTo>
                  <a:lnTo>
                    <a:pt x="308775" y="262572"/>
                  </a:lnTo>
                  <a:lnTo>
                    <a:pt x="318820" y="262331"/>
                  </a:lnTo>
                  <a:lnTo>
                    <a:pt x="362889" y="248500"/>
                  </a:lnTo>
                  <a:lnTo>
                    <a:pt x="396938" y="212420"/>
                  </a:lnTo>
                  <a:lnTo>
                    <a:pt x="416585" y="141579"/>
                  </a:lnTo>
                  <a:lnTo>
                    <a:pt x="422275" y="103581"/>
                  </a:lnTo>
                  <a:lnTo>
                    <a:pt x="438569" y="61709"/>
                  </a:lnTo>
                  <a:close/>
                </a:path>
                <a:path w="881380" h="630554">
                  <a:moveTo>
                    <a:pt x="881049" y="395516"/>
                  </a:moveTo>
                  <a:lnTo>
                    <a:pt x="874979" y="359575"/>
                  </a:lnTo>
                  <a:lnTo>
                    <a:pt x="860945" y="327698"/>
                  </a:lnTo>
                  <a:lnTo>
                    <a:pt x="846696" y="293268"/>
                  </a:lnTo>
                  <a:lnTo>
                    <a:pt x="839952" y="249643"/>
                  </a:lnTo>
                  <a:lnTo>
                    <a:pt x="844511" y="223723"/>
                  </a:lnTo>
                  <a:lnTo>
                    <a:pt x="849490" y="197192"/>
                  </a:lnTo>
                  <a:lnTo>
                    <a:pt x="860082" y="142836"/>
                  </a:lnTo>
                  <a:lnTo>
                    <a:pt x="695528" y="160324"/>
                  </a:lnTo>
                  <a:lnTo>
                    <a:pt x="703326" y="202565"/>
                  </a:lnTo>
                  <a:lnTo>
                    <a:pt x="710463" y="244398"/>
                  </a:lnTo>
                  <a:lnTo>
                    <a:pt x="716813" y="285775"/>
                  </a:lnTo>
                  <a:lnTo>
                    <a:pt x="722249" y="326644"/>
                  </a:lnTo>
                  <a:lnTo>
                    <a:pt x="721156" y="329184"/>
                  </a:lnTo>
                  <a:lnTo>
                    <a:pt x="720382" y="331711"/>
                  </a:lnTo>
                  <a:lnTo>
                    <a:pt x="696442" y="377456"/>
                  </a:lnTo>
                  <a:lnTo>
                    <a:pt x="665492" y="422617"/>
                  </a:lnTo>
                  <a:lnTo>
                    <a:pt x="631672" y="467258"/>
                  </a:lnTo>
                  <a:lnTo>
                    <a:pt x="600138" y="509701"/>
                  </a:lnTo>
                  <a:lnTo>
                    <a:pt x="575995" y="548271"/>
                  </a:lnTo>
                  <a:lnTo>
                    <a:pt x="564388" y="581279"/>
                  </a:lnTo>
                  <a:lnTo>
                    <a:pt x="570445" y="607047"/>
                  </a:lnTo>
                  <a:lnTo>
                    <a:pt x="604469" y="626275"/>
                  </a:lnTo>
                  <a:lnTo>
                    <a:pt x="656323" y="630072"/>
                  </a:lnTo>
                  <a:lnTo>
                    <a:pt x="711568" y="618261"/>
                  </a:lnTo>
                  <a:lnTo>
                    <a:pt x="755802" y="590651"/>
                  </a:lnTo>
                  <a:lnTo>
                    <a:pt x="775627" y="557745"/>
                  </a:lnTo>
                  <a:lnTo>
                    <a:pt x="787806" y="527469"/>
                  </a:lnTo>
                  <a:lnTo>
                    <a:pt x="797788" y="509739"/>
                  </a:lnTo>
                  <a:lnTo>
                    <a:pt x="812647" y="493636"/>
                  </a:lnTo>
                  <a:lnTo>
                    <a:pt x="834783" y="480212"/>
                  </a:lnTo>
                  <a:lnTo>
                    <a:pt x="842822" y="475081"/>
                  </a:lnTo>
                  <a:lnTo>
                    <a:pt x="853643" y="466255"/>
                  </a:lnTo>
                  <a:lnTo>
                    <a:pt x="864196" y="454888"/>
                  </a:lnTo>
                  <a:lnTo>
                    <a:pt x="871410" y="442150"/>
                  </a:lnTo>
                  <a:lnTo>
                    <a:pt x="881049" y="395516"/>
                  </a:lnTo>
                  <a:close/>
                </a:path>
              </a:pathLst>
            </a:custGeom>
            <a:solidFill>
              <a:srgbClr val="17171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0" name="object 90"/>
            <p:cNvSpPr/>
            <p:nvPr/>
          </p:nvSpPr>
          <p:spPr>
            <a:xfrm>
              <a:off x="13706388" y="4528238"/>
              <a:ext cx="1217086" cy="123586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1" name="object 91"/>
            <p:cNvSpPr/>
            <p:nvPr/>
          </p:nvSpPr>
          <p:spPr>
            <a:xfrm>
              <a:off x="13694347" y="3064945"/>
              <a:ext cx="1309007" cy="198185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2" name="object 92"/>
            <p:cNvSpPr/>
            <p:nvPr/>
          </p:nvSpPr>
          <p:spPr>
            <a:xfrm>
              <a:off x="13926109" y="8953555"/>
              <a:ext cx="2913380" cy="1685289"/>
            </a:xfrm>
            <a:custGeom>
              <a:avLst/>
              <a:gdLst/>
              <a:ahLst/>
              <a:cxnLst/>
              <a:rect l="l" t="t" r="r" b="b"/>
              <a:pathLst>
                <a:path w="2913380" h="1685290">
                  <a:moveTo>
                    <a:pt x="131116" y="0"/>
                  </a:moveTo>
                  <a:lnTo>
                    <a:pt x="0" y="76552"/>
                  </a:lnTo>
                  <a:lnTo>
                    <a:pt x="2781622" y="1685006"/>
                  </a:lnTo>
                  <a:lnTo>
                    <a:pt x="2912853" y="1608558"/>
                  </a:lnTo>
                  <a:lnTo>
                    <a:pt x="131116" y="0"/>
                  </a:lnTo>
                  <a:close/>
                </a:path>
              </a:pathLst>
            </a:custGeom>
            <a:solidFill>
              <a:srgbClr val="1F0159">
                <a:alpha val="15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3" name="object 93"/>
            <p:cNvSpPr/>
            <p:nvPr/>
          </p:nvSpPr>
          <p:spPr>
            <a:xfrm>
              <a:off x="13926067" y="6540156"/>
              <a:ext cx="2781935" cy="3798570"/>
            </a:xfrm>
            <a:custGeom>
              <a:avLst/>
              <a:gdLst/>
              <a:ahLst/>
              <a:cxnLst/>
              <a:rect l="l" t="t" r="r" b="b"/>
              <a:pathLst>
                <a:path w="2781934" h="3798570">
                  <a:moveTo>
                    <a:pt x="0" y="0"/>
                  </a:moveTo>
                  <a:lnTo>
                    <a:pt x="0" y="2189818"/>
                  </a:lnTo>
                  <a:lnTo>
                    <a:pt x="2781841" y="3798376"/>
                  </a:lnTo>
                  <a:lnTo>
                    <a:pt x="2781841" y="1608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F2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4" name="object 94"/>
            <p:cNvSpPr/>
            <p:nvPr/>
          </p:nvSpPr>
          <p:spPr>
            <a:xfrm>
              <a:off x="16707763" y="8072081"/>
              <a:ext cx="131445" cy="2266950"/>
            </a:xfrm>
            <a:custGeom>
              <a:avLst/>
              <a:gdLst/>
              <a:ahLst/>
              <a:cxnLst/>
              <a:rect l="l" t="t" r="r" b="b"/>
              <a:pathLst>
                <a:path w="131444" h="2266950">
                  <a:moveTo>
                    <a:pt x="131231" y="0"/>
                  </a:moveTo>
                  <a:lnTo>
                    <a:pt x="0" y="76563"/>
                  </a:lnTo>
                  <a:lnTo>
                    <a:pt x="0" y="2266485"/>
                  </a:lnTo>
                  <a:lnTo>
                    <a:pt x="131231" y="2189922"/>
                  </a:lnTo>
                  <a:lnTo>
                    <a:pt x="131231" y="0"/>
                  </a:lnTo>
                  <a:close/>
                </a:path>
              </a:pathLst>
            </a:custGeom>
            <a:solidFill>
              <a:srgbClr val="F1F2F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5" name="object 95"/>
            <p:cNvSpPr/>
            <p:nvPr/>
          </p:nvSpPr>
          <p:spPr>
            <a:xfrm>
              <a:off x="13926109" y="6463572"/>
              <a:ext cx="2913380" cy="1685289"/>
            </a:xfrm>
            <a:custGeom>
              <a:avLst/>
              <a:gdLst/>
              <a:ahLst/>
              <a:cxnLst/>
              <a:rect l="l" t="t" r="r" b="b"/>
              <a:pathLst>
                <a:path w="2913380" h="1685290">
                  <a:moveTo>
                    <a:pt x="131116" y="0"/>
                  </a:moveTo>
                  <a:lnTo>
                    <a:pt x="0" y="76563"/>
                  </a:lnTo>
                  <a:lnTo>
                    <a:pt x="2781622" y="1685016"/>
                  </a:lnTo>
                  <a:lnTo>
                    <a:pt x="2912853" y="1608453"/>
                  </a:lnTo>
                  <a:lnTo>
                    <a:pt x="131116" y="0"/>
                  </a:lnTo>
                  <a:close/>
                </a:path>
              </a:pathLst>
            </a:custGeom>
            <a:solidFill>
              <a:srgbClr val="F1F2F2">
                <a:alpha val="63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6" name="object 96"/>
            <p:cNvSpPr/>
            <p:nvPr/>
          </p:nvSpPr>
          <p:spPr>
            <a:xfrm>
              <a:off x="14039675" y="6751595"/>
              <a:ext cx="2559923" cy="33307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7" name="object 97"/>
            <p:cNvSpPr/>
            <p:nvPr/>
          </p:nvSpPr>
          <p:spPr>
            <a:xfrm>
              <a:off x="14122187" y="819263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5936" y="0"/>
                  </a:moveTo>
                  <a:lnTo>
                    <a:pt x="2973" y="324"/>
                  </a:lnTo>
                  <a:lnTo>
                    <a:pt x="0" y="1319"/>
                  </a:lnTo>
                  <a:lnTo>
                    <a:pt x="6052" y="659"/>
                  </a:lnTo>
                  <a:lnTo>
                    <a:pt x="9015" y="104"/>
                  </a:lnTo>
                  <a:lnTo>
                    <a:pt x="5936" y="0"/>
                  </a:lnTo>
                  <a:close/>
                </a:path>
              </a:pathLst>
            </a:custGeom>
            <a:solidFill>
              <a:srgbClr val="BF66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8" name="object 98"/>
            <p:cNvSpPr/>
            <p:nvPr/>
          </p:nvSpPr>
          <p:spPr>
            <a:xfrm>
              <a:off x="14156720" y="7464559"/>
              <a:ext cx="1113337" cy="257926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9" name="object 99"/>
            <p:cNvSpPr/>
            <p:nvPr/>
          </p:nvSpPr>
          <p:spPr>
            <a:xfrm>
              <a:off x="8818778" y="0"/>
              <a:ext cx="2448560" cy="6481445"/>
            </a:xfrm>
            <a:custGeom>
              <a:avLst/>
              <a:gdLst/>
              <a:ahLst/>
              <a:cxnLst/>
              <a:rect l="l" t="t" r="r" b="b"/>
              <a:pathLst>
                <a:path w="2448559" h="6481445">
                  <a:moveTo>
                    <a:pt x="2448271" y="0"/>
                  </a:moveTo>
                  <a:lnTo>
                    <a:pt x="0" y="0"/>
                  </a:lnTo>
                  <a:lnTo>
                    <a:pt x="0" y="6481080"/>
                  </a:lnTo>
                  <a:lnTo>
                    <a:pt x="2448271" y="5585358"/>
                  </a:lnTo>
                  <a:lnTo>
                    <a:pt x="2448271" y="0"/>
                  </a:lnTo>
                  <a:close/>
                </a:path>
              </a:pathLst>
            </a:custGeom>
            <a:solidFill>
              <a:srgbClr val="232F5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373314" y="1759078"/>
              <a:ext cx="2964235" cy="237132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165323" y="3841832"/>
              <a:ext cx="581660" cy="257175"/>
            </a:xfrm>
            <a:custGeom>
              <a:avLst/>
              <a:gdLst/>
              <a:ahLst/>
              <a:cxnLst/>
              <a:rect l="l" t="t" r="r" b="b"/>
              <a:pathLst>
                <a:path w="581659" h="257175">
                  <a:moveTo>
                    <a:pt x="232460" y="0"/>
                  </a:moveTo>
                  <a:lnTo>
                    <a:pt x="166700" y="0"/>
                  </a:lnTo>
                  <a:lnTo>
                    <a:pt x="134696" y="65036"/>
                  </a:lnTo>
                  <a:lnTo>
                    <a:pt x="126199" y="82753"/>
                  </a:lnTo>
                  <a:lnTo>
                    <a:pt x="117462" y="103378"/>
                  </a:lnTo>
                  <a:lnTo>
                    <a:pt x="116738" y="103378"/>
                  </a:lnTo>
                  <a:lnTo>
                    <a:pt x="111645" y="90665"/>
                  </a:lnTo>
                  <a:lnTo>
                    <a:pt x="106362" y="78295"/>
                  </a:lnTo>
                  <a:lnTo>
                    <a:pt x="100215" y="65036"/>
                  </a:lnTo>
                  <a:lnTo>
                    <a:pt x="67868" y="0"/>
                  </a:lnTo>
                  <a:lnTo>
                    <a:pt x="0" y="0"/>
                  </a:lnTo>
                  <a:lnTo>
                    <a:pt x="85115" y="158584"/>
                  </a:lnTo>
                  <a:lnTo>
                    <a:pt x="85115" y="251447"/>
                  </a:lnTo>
                  <a:lnTo>
                    <a:pt x="147345" y="251447"/>
                  </a:lnTo>
                  <a:lnTo>
                    <a:pt x="147345" y="158584"/>
                  </a:lnTo>
                  <a:lnTo>
                    <a:pt x="232460" y="0"/>
                  </a:lnTo>
                  <a:close/>
                </a:path>
                <a:path w="581659" h="257175">
                  <a:moveTo>
                    <a:pt x="390398" y="161759"/>
                  </a:moveTo>
                  <a:lnTo>
                    <a:pt x="383552" y="124028"/>
                  </a:lnTo>
                  <a:lnTo>
                    <a:pt x="333870" y="73736"/>
                  </a:lnTo>
                  <a:lnTo>
                    <a:pt x="332371" y="73469"/>
                  </a:lnTo>
                  <a:lnTo>
                    <a:pt x="332371" y="161759"/>
                  </a:lnTo>
                  <a:lnTo>
                    <a:pt x="329895" y="184073"/>
                  </a:lnTo>
                  <a:lnTo>
                    <a:pt x="322567" y="201282"/>
                  </a:lnTo>
                  <a:lnTo>
                    <a:pt x="310553" y="212356"/>
                  </a:lnTo>
                  <a:lnTo>
                    <a:pt x="294043" y="216268"/>
                  </a:lnTo>
                  <a:lnTo>
                    <a:pt x="277571" y="212356"/>
                  </a:lnTo>
                  <a:lnTo>
                    <a:pt x="265684" y="201282"/>
                  </a:lnTo>
                  <a:lnTo>
                    <a:pt x="258483" y="184073"/>
                  </a:lnTo>
                  <a:lnTo>
                    <a:pt x="256057" y="161759"/>
                  </a:lnTo>
                  <a:lnTo>
                    <a:pt x="258483" y="139395"/>
                  </a:lnTo>
                  <a:lnTo>
                    <a:pt x="265684" y="122072"/>
                  </a:lnTo>
                  <a:lnTo>
                    <a:pt x="277571" y="110896"/>
                  </a:lnTo>
                  <a:lnTo>
                    <a:pt x="294043" y="106921"/>
                  </a:lnTo>
                  <a:lnTo>
                    <a:pt x="310553" y="110896"/>
                  </a:lnTo>
                  <a:lnTo>
                    <a:pt x="322567" y="122072"/>
                  </a:lnTo>
                  <a:lnTo>
                    <a:pt x="329895" y="139395"/>
                  </a:lnTo>
                  <a:lnTo>
                    <a:pt x="332371" y="161759"/>
                  </a:lnTo>
                  <a:lnTo>
                    <a:pt x="332371" y="73469"/>
                  </a:lnTo>
                  <a:lnTo>
                    <a:pt x="294398" y="66459"/>
                  </a:lnTo>
                  <a:lnTo>
                    <a:pt x="255016" y="73736"/>
                  </a:lnTo>
                  <a:lnTo>
                    <a:pt x="204978" y="124028"/>
                  </a:lnTo>
                  <a:lnTo>
                    <a:pt x="198031" y="161759"/>
                  </a:lnTo>
                  <a:lnTo>
                    <a:pt x="204978" y="199491"/>
                  </a:lnTo>
                  <a:lnTo>
                    <a:pt x="224586" y="229704"/>
                  </a:lnTo>
                  <a:lnTo>
                    <a:pt x="255016" y="249783"/>
                  </a:lnTo>
                  <a:lnTo>
                    <a:pt x="294398" y="257048"/>
                  </a:lnTo>
                  <a:lnTo>
                    <a:pt x="333870" y="249783"/>
                  </a:lnTo>
                  <a:lnTo>
                    <a:pt x="364159" y="229704"/>
                  </a:lnTo>
                  <a:lnTo>
                    <a:pt x="372783" y="216268"/>
                  </a:lnTo>
                  <a:lnTo>
                    <a:pt x="383552" y="199491"/>
                  </a:lnTo>
                  <a:lnTo>
                    <a:pt x="390398" y="161759"/>
                  </a:lnTo>
                  <a:close/>
                </a:path>
                <a:path w="581659" h="257175">
                  <a:moveTo>
                    <a:pt x="581406" y="71374"/>
                  </a:moveTo>
                  <a:lnTo>
                    <a:pt x="524065" y="71374"/>
                  </a:lnTo>
                  <a:lnTo>
                    <a:pt x="524065" y="171970"/>
                  </a:lnTo>
                  <a:lnTo>
                    <a:pt x="521881" y="186677"/>
                  </a:lnTo>
                  <a:lnTo>
                    <a:pt x="515620" y="198120"/>
                  </a:lnTo>
                  <a:lnTo>
                    <a:pt x="505675" y="205536"/>
                  </a:lnTo>
                  <a:lnTo>
                    <a:pt x="492442" y="208191"/>
                  </a:lnTo>
                  <a:lnTo>
                    <a:pt x="480479" y="206171"/>
                  </a:lnTo>
                  <a:lnTo>
                    <a:pt x="472020" y="200279"/>
                  </a:lnTo>
                  <a:lnTo>
                    <a:pt x="466991" y="190677"/>
                  </a:lnTo>
                  <a:lnTo>
                    <a:pt x="465328" y="177584"/>
                  </a:lnTo>
                  <a:lnTo>
                    <a:pt x="465328" y="71374"/>
                  </a:lnTo>
                  <a:lnTo>
                    <a:pt x="408381" y="71374"/>
                  </a:lnTo>
                  <a:lnTo>
                    <a:pt x="408381" y="189534"/>
                  </a:lnTo>
                  <a:lnTo>
                    <a:pt x="412432" y="216941"/>
                  </a:lnTo>
                  <a:lnTo>
                    <a:pt x="424472" y="238150"/>
                  </a:lnTo>
                  <a:lnTo>
                    <a:pt x="444284" y="251853"/>
                  </a:lnTo>
                  <a:lnTo>
                    <a:pt x="471678" y="256705"/>
                  </a:lnTo>
                  <a:lnTo>
                    <a:pt x="488784" y="254901"/>
                  </a:lnTo>
                  <a:lnTo>
                    <a:pt x="503059" y="249593"/>
                  </a:lnTo>
                  <a:lnTo>
                    <a:pt x="515099" y="240982"/>
                  </a:lnTo>
                  <a:lnTo>
                    <a:pt x="525487" y="229273"/>
                  </a:lnTo>
                  <a:lnTo>
                    <a:pt x="526542" y="229273"/>
                  </a:lnTo>
                  <a:lnTo>
                    <a:pt x="526542" y="251447"/>
                  </a:lnTo>
                  <a:lnTo>
                    <a:pt x="581406" y="251447"/>
                  </a:lnTo>
                  <a:lnTo>
                    <a:pt x="581406" y="71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774204" y="3907933"/>
              <a:ext cx="374229" cy="24757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165333" y="4197160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20" h="256539">
                  <a:moveTo>
                    <a:pt x="210286" y="0"/>
                  </a:moveTo>
                  <a:lnTo>
                    <a:pt x="148047" y="0"/>
                  </a:lnTo>
                  <a:lnTo>
                    <a:pt x="148047" y="163879"/>
                  </a:lnTo>
                  <a:lnTo>
                    <a:pt x="145454" y="180862"/>
                  </a:lnTo>
                  <a:lnTo>
                    <a:pt x="137586" y="194213"/>
                  </a:lnTo>
                  <a:lnTo>
                    <a:pt x="124313" y="202947"/>
                  </a:lnTo>
                  <a:lnTo>
                    <a:pt x="105504" y="206077"/>
                  </a:lnTo>
                  <a:lnTo>
                    <a:pt x="85832" y="203108"/>
                  </a:lnTo>
                  <a:lnTo>
                    <a:pt x="72394" y="194730"/>
                  </a:lnTo>
                  <a:lnTo>
                    <a:pt x="64695" y="181742"/>
                  </a:lnTo>
                  <a:lnTo>
                    <a:pt x="62238" y="164937"/>
                  </a:lnTo>
                  <a:lnTo>
                    <a:pt x="62238" y="0"/>
                  </a:lnTo>
                  <a:lnTo>
                    <a:pt x="0" y="0"/>
                  </a:lnTo>
                  <a:lnTo>
                    <a:pt x="0" y="162822"/>
                  </a:lnTo>
                  <a:lnTo>
                    <a:pt x="6593" y="202160"/>
                  </a:lnTo>
                  <a:lnTo>
                    <a:pt x="26373" y="231441"/>
                  </a:lnTo>
                  <a:lnTo>
                    <a:pt x="59343" y="249711"/>
                  </a:lnTo>
                  <a:lnTo>
                    <a:pt x="105504" y="256013"/>
                  </a:lnTo>
                  <a:lnTo>
                    <a:pt x="151398" y="249611"/>
                  </a:lnTo>
                  <a:lnTo>
                    <a:pt x="184137" y="231174"/>
                  </a:lnTo>
                  <a:lnTo>
                    <a:pt x="203755" y="201860"/>
                  </a:lnTo>
                  <a:lnTo>
                    <a:pt x="210286" y="162822"/>
                  </a:lnTo>
                  <a:lnTo>
                    <a:pt x="210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404865" y="4263273"/>
              <a:ext cx="174434" cy="1853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605353" y="4197165"/>
              <a:ext cx="440055" cy="257175"/>
            </a:xfrm>
            <a:custGeom>
              <a:avLst/>
              <a:gdLst/>
              <a:ahLst/>
              <a:cxnLst/>
              <a:rect l="l" t="t" r="r" b="b"/>
              <a:pathLst>
                <a:path w="440054" h="257175">
                  <a:moveTo>
                    <a:pt x="57327" y="71399"/>
                  </a:moveTo>
                  <a:lnTo>
                    <a:pt x="0" y="71399"/>
                  </a:lnTo>
                  <a:lnTo>
                    <a:pt x="0" y="251472"/>
                  </a:lnTo>
                  <a:lnTo>
                    <a:pt x="57327" y="251472"/>
                  </a:lnTo>
                  <a:lnTo>
                    <a:pt x="57327" y="71399"/>
                  </a:lnTo>
                  <a:close/>
                </a:path>
                <a:path w="440054" h="257175">
                  <a:moveTo>
                    <a:pt x="57327" y="0"/>
                  </a:moveTo>
                  <a:lnTo>
                    <a:pt x="0" y="0"/>
                  </a:lnTo>
                  <a:lnTo>
                    <a:pt x="0" y="46418"/>
                  </a:lnTo>
                  <a:lnTo>
                    <a:pt x="57327" y="46418"/>
                  </a:lnTo>
                  <a:lnTo>
                    <a:pt x="57327" y="0"/>
                  </a:lnTo>
                  <a:close/>
                </a:path>
                <a:path w="440054" h="257175">
                  <a:moveTo>
                    <a:pt x="256387" y="71386"/>
                  </a:moveTo>
                  <a:lnTo>
                    <a:pt x="199059" y="71386"/>
                  </a:lnTo>
                  <a:lnTo>
                    <a:pt x="174091" y="152628"/>
                  </a:lnTo>
                  <a:lnTo>
                    <a:pt x="168897" y="170599"/>
                  </a:lnTo>
                  <a:lnTo>
                    <a:pt x="164236" y="188849"/>
                  </a:lnTo>
                  <a:lnTo>
                    <a:pt x="163563" y="188849"/>
                  </a:lnTo>
                  <a:lnTo>
                    <a:pt x="153695" y="152628"/>
                  </a:lnTo>
                  <a:lnTo>
                    <a:pt x="129095" y="71386"/>
                  </a:lnTo>
                  <a:lnTo>
                    <a:pt x="70002" y="71386"/>
                  </a:lnTo>
                  <a:lnTo>
                    <a:pt x="132245" y="251460"/>
                  </a:lnTo>
                  <a:lnTo>
                    <a:pt x="194157" y="251460"/>
                  </a:lnTo>
                  <a:lnTo>
                    <a:pt x="256387" y="71386"/>
                  </a:lnTo>
                  <a:close/>
                </a:path>
                <a:path w="440054" h="257175">
                  <a:moveTo>
                    <a:pt x="439623" y="176199"/>
                  </a:moveTo>
                  <a:lnTo>
                    <a:pt x="437857" y="149847"/>
                  </a:lnTo>
                  <a:lnTo>
                    <a:pt x="435940" y="142074"/>
                  </a:lnTo>
                  <a:lnTo>
                    <a:pt x="431990" y="126072"/>
                  </a:lnTo>
                  <a:lnTo>
                    <a:pt x="422732" y="106921"/>
                  </a:lnTo>
                  <a:lnTo>
                    <a:pt x="422033" y="105473"/>
                  </a:lnTo>
                  <a:lnTo>
                    <a:pt x="407987" y="88633"/>
                  </a:lnTo>
                  <a:lnTo>
                    <a:pt x="395465" y="79171"/>
                  </a:lnTo>
                  <a:lnTo>
                    <a:pt x="381609" y="72364"/>
                  </a:lnTo>
                  <a:lnTo>
                    <a:pt x="381609" y="142074"/>
                  </a:lnTo>
                  <a:lnTo>
                    <a:pt x="310565" y="142074"/>
                  </a:lnTo>
                  <a:lnTo>
                    <a:pt x="314909" y="127533"/>
                  </a:lnTo>
                  <a:lnTo>
                    <a:pt x="322313" y="116446"/>
                  </a:lnTo>
                  <a:lnTo>
                    <a:pt x="333070" y="109397"/>
                  </a:lnTo>
                  <a:lnTo>
                    <a:pt x="347484" y="106921"/>
                  </a:lnTo>
                  <a:lnTo>
                    <a:pt x="360387" y="109397"/>
                  </a:lnTo>
                  <a:lnTo>
                    <a:pt x="370751" y="116446"/>
                  </a:lnTo>
                  <a:lnTo>
                    <a:pt x="378015" y="127533"/>
                  </a:lnTo>
                  <a:lnTo>
                    <a:pt x="381609" y="142074"/>
                  </a:lnTo>
                  <a:lnTo>
                    <a:pt x="381609" y="72364"/>
                  </a:lnTo>
                  <a:lnTo>
                    <a:pt x="381050" y="72085"/>
                  </a:lnTo>
                  <a:lnTo>
                    <a:pt x="364718" y="67640"/>
                  </a:lnTo>
                  <a:lnTo>
                    <a:pt x="346456" y="66103"/>
                  </a:lnTo>
                  <a:lnTo>
                    <a:pt x="308851" y="73380"/>
                  </a:lnTo>
                  <a:lnTo>
                    <a:pt x="279615" y="93408"/>
                  </a:lnTo>
                  <a:lnTo>
                    <a:pt x="260680" y="123532"/>
                  </a:lnTo>
                  <a:lnTo>
                    <a:pt x="253936" y="161061"/>
                  </a:lnTo>
                  <a:lnTo>
                    <a:pt x="260591" y="199009"/>
                  </a:lnTo>
                  <a:lnTo>
                    <a:pt x="279666" y="229336"/>
                  </a:lnTo>
                  <a:lnTo>
                    <a:pt x="309880" y="249440"/>
                  </a:lnTo>
                  <a:lnTo>
                    <a:pt x="349973" y="256717"/>
                  </a:lnTo>
                  <a:lnTo>
                    <a:pt x="366268" y="255612"/>
                  </a:lnTo>
                  <a:lnTo>
                    <a:pt x="406222" y="240195"/>
                  </a:lnTo>
                  <a:lnTo>
                    <a:pt x="428879" y="215569"/>
                  </a:lnTo>
                  <a:lnTo>
                    <a:pt x="432333" y="209575"/>
                  </a:lnTo>
                  <a:lnTo>
                    <a:pt x="436473" y="197624"/>
                  </a:lnTo>
                  <a:lnTo>
                    <a:pt x="380555" y="197624"/>
                  </a:lnTo>
                  <a:lnTo>
                    <a:pt x="375932" y="205181"/>
                  </a:lnTo>
                  <a:lnTo>
                    <a:pt x="369430" y="210832"/>
                  </a:lnTo>
                  <a:lnTo>
                    <a:pt x="361022" y="214350"/>
                  </a:lnTo>
                  <a:lnTo>
                    <a:pt x="350659" y="215569"/>
                  </a:lnTo>
                  <a:lnTo>
                    <a:pt x="334899" y="212839"/>
                  </a:lnTo>
                  <a:lnTo>
                    <a:pt x="322922" y="204990"/>
                  </a:lnTo>
                  <a:lnTo>
                    <a:pt x="314718" y="192595"/>
                  </a:lnTo>
                  <a:lnTo>
                    <a:pt x="310235" y="176199"/>
                  </a:lnTo>
                  <a:lnTo>
                    <a:pt x="439623" y="176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064384" y="4197160"/>
              <a:ext cx="499408" cy="25707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584599" y="4197165"/>
              <a:ext cx="57785" cy="252095"/>
            </a:xfrm>
            <a:custGeom>
              <a:avLst/>
              <a:gdLst/>
              <a:ahLst/>
              <a:cxnLst/>
              <a:rect l="l" t="t" r="r" b="b"/>
              <a:pathLst>
                <a:path w="57784" h="252095">
                  <a:moveTo>
                    <a:pt x="57327" y="71399"/>
                  </a:moveTo>
                  <a:lnTo>
                    <a:pt x="0" y="71399"/>
                  </a:lnTo>
                  <a:lnTo>
                    <a:pt x="0" y="251472"/>
                  </a:lnTo>
                  <a:lnTo>
                    <a:pt x="57327" y="251472"/>
                  </a:lnTo>
                  <a:lnTo>
                    <a:pt x="57327" y="71399"/>
                  </a:lnTo>
                  <a:close/>
                </a:path>
                <a:path w="57784" h="252095">
                  <a:moveTo>
                    <a:pt x="57327" y="0"/>
                  </a:moveTo>
                  <a:lnTo>
                    <a:pt x="0" y="0"/>
                  </a:lnTo>
                  <a:lnTo>
                    <a:pt x="0" y="46418"/>
                  </a:lnTo>
                  <a:lnTo>
                    <a:pt x="57327" y="46418"/>
                  </a:lnTo>
                  <a:lnTo>
                    <a:pt x="57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661329" y="4263263"/>
              <a:ext cx="363643" cy="19096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165333" y="4521495"/>
              <a:ext cx="262033" cy="15772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494160" y="4521296"/>
              <a:ext cx="301184" cy="15790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165323" y="4773351"/>
              <a:ext cx="647065" cy="239395"/>
            </a:xfrm>
            <a:custGeom>
              <a:avLst/>
              <a:gdLst/>
              <a:ahLst/>
              <a:cxnLst/>
              <a:rect l="l" t="t" r="r" b="b"/>
              <a:pathLst>
                <a:path w="647065" h="239395">
                  <a:moveTo>
                    <a:pt x="174459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0" y="96520"/>
                  </a:lnTo>
                  <a:lnTo>
                    <a:pt x="0" y="143510"/>
                  </a:lnTo>
                  <a:lnTo>
                    <a:pt x="0" y="234950"/>
                  </a:lnTo>
                  <a:lnTo>
                    <a:pt x="58039" y="234950"/>
                  </a:lnTo>
                  <a:lnTo>
                    <a:pt x="58039" y="143510"/>
                  </a:lnTo>
                  <a:lnTo>
                    <a:pt x="155397" y="143510"/>
                  </a:lnTo>
                  <a:lnTo>
                    <a:pt x="155397" y="96520"/>
                  </a:lnTo>
                  <a:lnTo>
                    <a:pt x="58039" y="96520"/>
                  </a:lnTo>
                  <a:lnTo>
                    <a:pt x="58039" y="48260"/>
                  </a:lnTo>
                  <a:lnTo>
                    <a:pt x="174459" y="48260"/>
                  </a:lnTo>
                  <a:lnTo>
                    <a:pt x="174459" y="0"/>
                  </a:lnTo>
                  <a:close/>
                </a:path>
                <a:path w="647065" h="239395">
                  <a:moveTo>
                    <a:pt x="345986" y="66548"/>
                  </a:moveTo>
                  <a:lnTo>
                    <a:pt x="292519" y="66548"/>
                  </a:lnTo>
                  <a:lnTo>
                    <a:pt x="292519" y="160324"/>
                  </a:lnTo>
                  <a:lnTo>
                    <a:pt x="290487" y="174040"/>
                  </a:lnTo>
                  <a:lnTo>
                    <a:pt x="284645" y="184721"/>
                  </a:lnTo>
                  <a:lnTo>
                    <a:pt x="275361" y="191643"/>
                  </a:lnTo>
                  <a:lnTo>
                    <a:pt x="263004" y="194106"/>
                  </a:lnTo>
                  <a:lnTo>
                    <a:pt x="251866" y="192227"/>
                  </a:lnTo>
                  <a:lnTo>
                    <a:pt x="243992" y="186728"/>
                  </a:lnTo>
                  <a:lnTo>
                    <a:pt x="239306" y="177774"/>
                  </a:lnTo>
                  <a:lnTo>
                    <a:pt x="237756" y="165557"/>
                  </a:lnTo>
                  <a:lnTo>
                    <a:pt x="237756" y="66548"/>
                  </a:lnTo>
                  <a:lnTo>
                    <a:pt x="184658" y="66548"/>
                  </a:lnTo>
                  <a:lnTo>
                    <a:pt x="184658" y="176707"/>
                  </a:lnTo>
                  <a:lnTo>
                    <a:pt x="188429" y="202260"/>
                  </a:lnTo>
                  <a:lnTo>
                    <a:pt x="199644" y="222034"/>
                  </a:lnTo>
                  <a:lnTo>
                    <a:pt x="218122" y="234810"/>
                  </a:lnTo>
                  <a:lnTo>
                    <a:pt x="243674" y="239344"/>
                  </a:lnTo>
                  <a:lnTo>
                    <a:pt x="259626" y="237655"/>
                  </a:lnTo>
                  <a:lnTo>
                    <a:pt x="272935" y="232702"/>
                  </a:lnTo>
                  <a:lnTo>
                    <a:pt x="284149" y="224688"/>
                  </a:lnTo>
                  <a:lnTo>
                    <a:pt x="293839" y="213766"/>
                  </a:lnTo>
                  <a:lnTo>
                    <a:pt x="294817" y="213766"/>
                  </a:lnTo>
                  <a:lnTo>
                    <a:pt x="294817" y="234429"/>
                  </a:lnTo>
                  <a:lnTo>
                    <a:pt x="345986" y="234429"/>
                  </a:lnTo>
                  <a:lnTo>
                    <a:pt x="345986" y="66548"/>
                  </a:lnTo>
                  <a:close/>
                </a:path>
                <a:path w="647065" h="239395">
                  <a:moveTo>
                    <a:pt x="467321" y="66535"/>
                  </a:moveTo>
                  <a:lnTo>
                    <a:pt x="436841" y="66535"/>
                  </a:lnTo>
                  <a:lnTo>
                    <a:pt x="436841" y="13436"/>
                  </a:lnTo>
                  <a:lnTo>
                    <a:pt x="384695" y="13436"/>
                  </a:lnTo>
                  <a:lnTo>
                    <a:pt x="384695" y="66535"/>
                  </a:lnTo>
                  <a:lnTo>
                    <a:pt x="362394" y="66535"/>
                  </a:lnTo>
                  <a:lnTo>
                    <a:pt x="362394" y="100012"/>
                  </a:lnTo>
                  <a:lnTo>
                    <a:pt x="384695" y="100012"/>
                  </a:lnTo>
                  <a:lnTo>
                    <a:pt x="384695" y="190169"/>
                  </a:lnTo>
                  <a:lnTo>
                    <a:pt x="388670" y="212598"/>
                  </a:lnTo>
                  <a:lnTo>
                    <a:pt x="399745" y="226796"/>
                  </a:lnTo>
                  <a:lnTo>
                    <a:pt x="416648" y="234238"/>
                  </a:lnTo>
                  <a:lnTo>
                    <a:pt x="438150" y="236397"/>
                  </a:lnTo>
                  <a:lnTo>
                    <a:pt x="448144" y="236169"/>
                  </a:lnTo>
                  <a:lnTo>
                    <a:pt x="456425" y="235572"/>
                  </a:lnTo>
                  <a:lnTo>
                    <a:pt x="462864" y="234734"/>
                  </a:lnTo>
                  <a:lnTo>
                    <a:pt x="467321" y="233781"/>
                  </a:lnTo>
                  <a:lnTo>
                    <a:pt x="467321" y="194741"/>
                  </a:lnTo>
                  <a:lnTo>
                    <a:pt x="460121" y="195084"/>
                  </a:lnTo>
                  <a:lnTo>
                    <a:pt x="444055" y="195084"/>
                  </a:lnTo>
                  <a:lnTo>
                    <a:pt x="436841" y="191820"/>
                  </a:lnTo>
                  <a:lnTo>
                    <a:pt x="436841" y="100012"/>
                  </a:lnTo>
                  <a:lnTo>
                    <a:pt x="467321" y="100012"/>
                  </a:lnTo>
                  <a:lnTo>
                    <a:pt x="467321" y="66535"/>
                  </a:lnTo>
                  <a:close/>
                </a:path>
                <a:path w="647065" h="239395">
                  <a:moveTo>
                    <a:pt x="646709" y="66548"/>
                  </a:moveTo>
                  <a:lnTo>
                    <a:pt x="593242" y="66548"/>
                  </a:lnTo>
                  <a:lnTo>
                    <a:pt x="593242" y="160324"/>
                  </a:lnTo>
                  <a:lnTo>
                    <a:pt x="591210" y="174040"/>
                  </a:lnTo>
                  <a:lnTo>
                    <a:pt x="585368" y="184721"/>
                  </a:lnTo>
                  <a:lnTo>
                    <a:pt x="576084" y="191643"/>
                  </a:lnTo>
                  <a:lnTo>
                    <a:pt x="563740" y="194106"/>
                  </a:lnTo>
                  <a:lnTo>
                    <a:pt x="552602" y="192227"/>
                  </a:lnTo>
                  <a:lnTo>
                    <a:pt x="544715" y="186728"/>
                  </a:lnTo>
                  <a:lnTo>
                    <a:pt x="540029" y="177774"/>
                  </a:lnTo>
                  <a:lnTo>
                    <a:pt x="538480" y="165557"/>
                  </a:lnTo>
                  <a:lnTo>
                    <a:pt x="538480" y="66548"/>
                  </a:lnTo>
                  <a:lnTo>
                    <a:pt x="485381" y="66548"/>
                  </a:lnTo>
                  <a:lnTo>
                    <a:pt x="485381" y="176707"/>
                  </a:lnTo>
                  <a:lnTo>
                    <a:pt x="489165" y="202260"/>
                  </a:lnTo>
                  <a:lnTo>
                    <a:pt x="500380" y="222034"/>
                  </a:lnTo>
                  <a:lnTo>
                    <a:pt x="518858" y="234810"/>
                  </a:lnTo>
                  <a:lnTo>
                    <a:pt x="544410" y="239344"/>
                  </a:lnTo>
                  <a:lnTo>
                    <a:pt x="560349" y="237655"/>
                  </a:lnTo>
                  <a:lnTo>
                    <a:pt x="573659" y="232702"/>
                  </a:lnTo>
                  <a:lnTo>
                    <a:pt x="584885" y="224688"/>
                  </a:lnTo>
                  <a:lnTo>
                    <a:pt x="594588" y="213766"/>
                  </a:lnTo>
                  <a:lnTo>
                    <a:pt x="595553" y="213766"/>
                  </a:lnTo>
                  <a:lnTo>
                    <a:pt x="595553" y="234429"/>
                  </a:lnTo>
                  <a:lnTo>
                    <a:pt x="646709" y="234429"/>
                  </a:lnTo>
                  <a:lnTo>
                    <a:pt x="646709" y="66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837637" y="4834973"/>
              <a:ext cx="287907" cy="17772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165333" y="5107341"/>
              <a:ext cx="182455" cy="15518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158014" y="5356653"/>
              <a:ext cx="369077" cy="24578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553384" y="5419959"/>
              <a:ext cx="688975" cy="234950"/>
            </a:xfrm>
            <a:custGeom>
              <a:avLst/>
              <a:gdLst/>
              <a:ahLst/>
              <a:cxnLst/>
              <a:rect l="l" t="t" r="r" b="b"/>
              <a:pathLst>
                <a:path w="688975" h="234950">
                  <a:moveTo>
                    <a:pt x="111442" y="3708"/>
                  </a:moveTo>
                  <a:lnTo>
                    <a:pt x="109080" y="2692"/>
                  </a:lnTo>
                  <a:lnTo>
                    <a:pt x="105714" y="2349"/>
                  </a:lnTo>
                  <a:lnTo>
                    <a:pt x="100660" y="2349"/>
                  </a:lnTo>
                  <a:lnTo>
                    <a:pt x="86194" y="4102"/>
                  </a:lnTo>
                  <a:lnTo>
                    <a:pt x="73812" y="9474"/>
                  </a:lnTo>
                  <a:lnTo>
                    <a:pt x="63068" y="18694"/>
                  </a:lnTo>
                  <a:lnTo>
                    <a:pt x="53517" y="31978"/>
                  </a:lnTo>
                  <a:lnTo>
                    <a:pt x="52514" y="31978"/>
                  </a:lnTo>
                  <a:lnTo>
                    <a:pt x="52514" y="5054"/>
                  </a:lnTo>
                  <a:lnTo>
                    <a:pt x="0" y="5054"/>
                  </a:lnTo>
                  <a:lnTo>
                    <a:pt x="0" y="177444"/>
                  </a:lnTo>
                  <a:lnTo>
                    <a:pt x="54876" y="177444"/>
                  </a:lnTo>
                  <a:lnTo>
                    <a:pt x="54876" y="99999"/>
                  </a:lnTo>
                  <a:lnTo>
                    <a:pt x="58775" y="75895"/>
                  </a:lnTo>
                  <a:lnTo>
                    <a:pt x="69862" y="59639"/>
                  </a:lnTo>
                  <a:lnTo>
                    <a:pt x="87261" y="51282"/>
                  </a:lnTo>
                  <a:lnTo>
                    <a:pt x="111442" y="50850"/>
                  </a:lnTo>
                  <a:lnTo>
                    <a:pt x="111442" y="3708"/>
                  </a:lnTo>
                  <a:close/>
                </a:path>
                <a:path w="688975" h="234950">
                  <a:moveTo>
                    <a:pt x="302031" y="91579"/>
                  </a:moveTo>
                  <a:lnTo>
                    <a:pt x="295478" y="55448"/>
                  </a:lnTo>
                  <a:lnTo>
                    <a:pt x="284962" y="39077"/>
                  </a:lnTo>
                  <a:lnTo>
                    <a:pt x="276910" y="26517"/>
                  </a:lnTo>
                  <a:lnTo>
                    <a:pt x="247916" y="7302"/>
                  </a:lnTo>
                  <a:lnTo>
                    <a:pt x="246494" y="7048"/>
                  </a:lnTo>
                  <a:lnTo>
                    <a:pt x="246494" y="91579"/>
                  </a:lnTo>
                  <a:lnTo>
                    <a:pt x="244119" y="112941"/>
                  </a:lnTo>
                  <a:lnTo>
                    <a:pt x="237096" y="129413"/>
                  </a:lnTo>
                  <a:lnTo>
                    <a:pt x="225602" y="140017"/>
                  </a:lnTo>
                  <a:lnTo>
                    <a:pt x="209791" y="143776"/>
                  </a:lnTo>
                  <a:lnTo>
                    <a:pt x="194017" y="140017"/>
                  </a:lnTo>
                  <a:lnTo>
                    <a:pt x="182638" y="129413"/>
                  </a:lnTo>
                  <a:lnTo>
                    <a:pt x="175742" y="112941"/>
                  </a:lnTo>
                  <a:lnTo>
                    <a:pt x="173418" y="91579"/>
                  </a:lnTo>
                  <a:lnTo>
                    <a:pt x="175742" y="70154"/>
                  </a:lnTo>
                  <a:lnTo>
                    <a:pt x="182638" y="53581"/>
                  </a:lnTo>
                  <a:lnTo>
                    <a:pt x="194017" y="42875"/>
                  </a:lnTo>
                  <a:lnTo>
                    <a:pt x="209791" y="39077"/>
                  </a:lnTo>
                  <a:lnTo>
                    <a:pt x="225602" y="42875"/>
                  </a:lnTo>
                  <a:lnTo>
                    <a:pt x="237096" y="53581"/>
                  </a:lnTo>
                  <a:lnTo>
                    <a:pt x="244119" y="70154"/>
                  </a:lnTo>
                  <a:lnTo>
                    <a:pt x="246494" y="91579"/>
                  </a:lnTo>
                  <a:lnTo>
                    <a:pt x="246494" y="7048"/>
                  </a:lnTo>
                  <a:lnTo>
                    <a:pt x="172415" y="7302"/>
                  </a:lnTo>
                  <a:lnTo>
                    <a:pt x="124510" y="55448"/>
                  </a:lnTo>
                  <a:lnTo>
                    <a:pt x="117868" y="91579"/>
                  </a:lnTo>
                  <a:lnTo>
                    <a:pt x="124510" y="127698"/>
                  </a:lnTo>
                  <a:lnTo>
                    <a:pt x="143294" y="156629"/>
                  </a:lnTo>
                  <a:lnTo>
                    <a:pt x="172415" y="175844"/>
                  </a:lnTo>
                  <a:lnTo>
                    <a:pt x="210134" y="182816"/>
                  </a:lnTo>
                  <a:lnTo>
                    <a:pt x="247916" y="175844"/>
                  </a:lnTo>
                  <a:lnTo>
                    <a:pt x="276910" y="156629"/>
                  </a:lnTo>
                  <a:lnTo>
                    <a:pt x="285165" y="143776"/>
                  </a:lnTo>
                  <a:lnTo>
                    <a:pt x="295478" y="127698"/>
                  </a:lnTo>
                  <a:lnTo>
                    <a:pt x="302031" y="91579"/>
                  </a:lnTo>
                  <a:close/>
                </a:path>
                <a:path w="688975" h="234950">
                  <a:moveTo>
                    <a:pt x="500037" y="91249"/>
                  </a:moveTo>
                  <a:lnTo>
                    <a:pt x="494957" y="55118"/>
                  </a:lnTo>
                  <a:lnTo>
                    <a:pt x="489407" y="44119"/>
                  </a:lnTo>
                  <a:lnTo>
                    <a:pt x="480352" y="26174"/>
                  </a:lnTo>
                  <a:lnTo>
                    <a:pt x="480034" y="25920"/>
                  </a:lnTo>
                  <a:lnTo>
                    <a:pt x="457161" y="6972"/>
                  </a:lnTo>
                  <a:lnTo>
                    <a:pt x="444500" y="4114"/>
                  </a:lnTo>
                  <a:lnTo>
                    <a:pt x="444500" y="93256"/>
                  </a:lnTo>
                  <a:lnTo>
                    <a:pt x="442175" y="112991"/>
                  </a:lnTo>
                  <a:lnTo>
                    <a:pt x="435495" y="127812"/>
                  </a:lnTo>
                  <a:lnTo>
                    <a:pt x="424891" y="137160"/>
                  </a:lnTo>
                  <a:lnTo>
                    <a:pt x="410819" y="140398"/>
                  </a:lnTo>
                  <a:lnTo>
                    <a:pt x="395084" y="136969"/>
                  </a:lnTo>
                  <a:lnTo>
                    <a:pt x="383463" y="127317"/>
                  </a:lnTo>
                  <a:lnTo>
                    <a:pt x="376250" y="112420"/>
                  </a:lnTo>
                  <a:lnTo>
                    <a:pt x="373786" y="93256"/>
                  </a:lnTo>
                  <a:lnTo>
                    <a:pt x="376047" y="73787"/>
                  </a:lnTo>
                  <a:lnTo>
                    <a:pt x="409829" y="44119"/>
                  </a:lnTo>
                  <a:lnTo>
                    <a:pt x="442391" y="73088"/>
                  </a:lnTo>
                  <a:lnTo>
                    <a:pt x="444500" y="93256"/>
                  </a:lnTo>
                  <a:lnTo>
                    <a:pt x="444500" y="4114"/>
                  </a:lnTo>
                  <a:lnTo>
                    <a:pt x="426326" y="12"/>
                  </a:lnTo>
                  <a:lnTo>
                    <a:pt x="409867" y="1879"/>
                  </a:lnTo>
                  <a:lnTo>
                    <a:pt x="395795" y="7162"/>
                  </a:lnTo>
                  <a:lnTo>
                    <a:pt x="383933" y="15341"/>
                  </a:lnTo>
                  <a:lnTo>
                    <a:pt x="374129" y="25920"/>
                  </a:lnTo>
                  <a:lnTo>
                    <a:pt x="373126" y="25920"/>
                  </a:lnTo>
                  <a:lnTo>
                    <a:pt x="373126" y="5054"/>
                  </a:lnTo>
                  <a:lnTo>
                    <a:pt x="320598" y="5054"/>
                  </a:lnTo>
                  <a:lnTo>
                    <a:pt x="320598" y="234340"/>
                  </a:lnTo>
                  <a:lnTo>
                    <a:pt x="375475" y="234340"/>
                  </a:lnTo>
                  <a:lnTo>
                    <a:pt x="375475" y="159588"/>
                  </a:lnTo>
                  <a:lnTo>
                    <a:pt x="376135" y="159588"/>
                  </a:lnTo>
                  <a:lnTo>
                    <a:pt x="385191" y="169329"/>
                  </a:lnTo>
                  <a:lnTo>
                    <a:pt x="396265" y="176644"/>
                  </a:lnTo>
                  <a:lnTo>
                    <a:pt x="409473" y="181229"/>
                  </a:lnTo>
                  <a:lnTo>
                    <a:pt x="424980" y="182829"/>
                  </a:lnTo>
                  <a:lnTo>
                    <a:pt x="455726" y="176377"/>
                  </a:lnTo>
                  <a:lnTo>
                    <a:pt x="477354" y="159588"/>
                  </a:lnTo>
                  <a:lnTo>
                    <a:pt x="479425" y="158000"/>
                  </a:lnTo>
                  <a:lnTo>
                    <a:pt x="488708" y="140398"/>
                  </a:lnTo>
                  <a:lnTo>
                    <a:pt x="494652" y="129133"/>
                  </a:lnTo>
                  <a:lnTo>
                    <a:pt x="500037" y="91249"/>
                  </a:lnTo>
                  <a:close/>
                </a:path>
                <a:path w="688975" h="234950">
                  <a:moveTo>
                    <a:pt x="688619" y="105384"/>
                  </a:moveTo>
                  <a:lnTo>
                    <a:pt x="686930" y="80162"/>
                  </a:lnTo>
                  <a:lnTo>
                    <a:pt x="685101" y="72732"/>
                  </a:lnTo>
                  <a:lnTo>
                    <a:pt x="681316" y="57404"/>
                  </a:lnTo>
                  <a:lnTo>
                    <a:pt x="672452" y="39065"/>
                  </a:lnTo>
                  <a:lnTo>
                    <a:pt x="671791" y="37680"/>
                  </a:lnTo>
                  <a:lnTo>
                    <a:pt x="658342" y="21551"/>
                  </a:lnTo>
                  <a:lnTo>
                    <a:pt x="646341" y="12496"/>
                  </a:lnTo>
                  <a:lnTo>
                    <a:pt x="633082" y="6007"/>
                  </a:lnTo>
                  <a:lnTo>
                    <a:pt x="633082" y="72732"/>
                  </a:lnTo>
                  <a:lnTo>
                    <a:pt x="565061" y="72732"/>
                  </a:lnTo>
                  <a:lnTo>
                    <a:pt x="569214" y="58801"/>
                  </a:lnTo>
                  <a:lnTo>
                    <a:pt x="576300" y="48183"/>
                  </a:lnTo>
                  <a:lnTo>
                    <a:pt x="586613" y="41427"/>
                  </a:lnTo>
                  <a:lnTo>
                    <a:pt x="600417" y="39065"/>
                  </a:lnTo>
                  <a:lnTo>
                    <a:pt x="612775" y="41427"/>
                  </a:lnTo>
                  <a:lnTo>
                    <a:pt x="622693" y="48183"/>
                  </a:lnTo>
                  <a:lnTo>
                    <a:pt x="629640" y="58801"/>
                  </a:lnTo>
                  <a:lnTo>
                    <a:pt x="633082" y="72732"/>
                  </a:lnTo>
                  <a:lnTo>
                    <a:pt x="633082" y="6007"/>
                  </a:lnTo>
                  <a:lnTo>
                    <a:pt x="632536" y="5727"/>
                  </a:lnTo>
                  <a:lnTo>
                    <a:pt x="616915" y="1473"/>
                  </a:lnTo>
                  <a:lnTo>
                    <a:pt x="599414" y="0"/>
                  </a:lnTo>
                  <a:lnTo>
                    <a:pt x="563422" y="6959"/>
                  </a:lnTo>
                  <a:lnTo>
                    <a:pt x="535432" y="26136"/>
                  </a:lnTo>
                  <a:lnTo>
                    <a:pt x="517296" y="54965"/>
                  </a:lnTo>
                  <a:lnTo>
                    <a:pt x="510844" y="90906"/>
                  </a:lnTo>
                  <a:lnTo>
                    <a:pt x="517207" y="127228"/>
                  </a:lnTo>
                  <a:lnTo>
                    <a:pt x="535482" y="156260"/>
                  </a:lnTo>
                  <a:lnTo>
                    <a:pt x="564413" y="175514"/>
                  </a:lnTo>
                  <a:lnTo>
                    <a:pt x="602780" y="182486"/>
                  </a:lnTo>
                  <a:lnTo>
                    <a:pt x="618401" y="181432"/>
                  </a:lnTo>
                  <a:lnTo>
                    <a:pt x="656640" y="166636"/>
                  </a:lnTo>
                  <a:lnTo>
                    <a:pt x="681647" y="137350"/>
                  </a:lnTo>
                  <a:lnTo>
                    <a:pt x="685609" y="125920"/>
                  </a:lnTo>
                  <a:lnTo>
                    <a:pt x="632079" y="125920"/>
                  </a:lnTo>
                  <a:lnTo>
                    <a:pt x="627659" y="133146"/>
                  </a:lnTo>
                  <a:lnTo>
                    <a:pt x="621436" y="138544"/>
                  </a:lnTo>
                  <a:lnTo>
                    <a:pt x="613371" y="141922"/>
                  </a:lnTo>
                  <a:lnTo>
                    <a:pt x="603465" y="143078"/>
                  </a:lnTo>
                  <a:lnTo>
                    <a:pt x="588365" y="140462"/>
                  </a:lnTo>
                  <a:lnTo>
                    <a:pt x="576910" y="132956"/>
                  </a:lnTo>
                  <a:lnTo>
                    <a:pt x="569036" y="121081"/>
                  </a:lnTo>
                  <a:lnTo>
                    <a:pt x="564743" y="105384"/>
                  </a:lnTo>
                  <a:lnTo>
                    <a:pt x="688619" y="1053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16" name="Title 115">
            <a:extLst>
              <a:ext uri="{FF2B5EF4-FFF2-40B4-BE49-F238E27FC236}">
                <a16:creationId xmlns:a16="http://schemas.microsoft.com/office/drawing/2014/main" id="{56E4676C-BC92-495F-9672-382DAA6E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DC659C-B94B-416D-BE0E-24DCCF456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0"/>
            <a:ext cx="1112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7ED8B7EC-FBD6-4308-8513-837E5DCF4B1C}"/>
              </a:ext>
            </a:extLst>
          </p:cNvPr>
          <p:cNvSpPr txBox="1"/>
          <p:nvPr/>
        </p:nvSpPr>
        <p:spPr>
          <a:xfrm>
            <a:off x="500743" y="1240974"/>
            <a:ext cx="5508171" cy="525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YUFE se sastoji od 9 sveučilišta i 4 neakademska partnera.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YUFE sveučilišta su: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Maastricht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Nicolaus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Copernicus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in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Torun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Eastern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Finland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Rijeka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Cyprus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Carlos III Madrid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Antwerp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Essex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Bremen</a:t>
            </a:r>
          </a:p>
        </p:txBody>
      </p:sp>
    </p:spTree>
    <p:extLst>
      <p:ext uri="{BB962C8B-B14F-4D97-AF65-F5344CB8AC3E}">
        <p14:creationId xmlns:p14="http://schemas.microsoft.com/office/powerpoint/2010/main" val="7337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53609" y="2943572"/>
            <a:ext cx="4651079" cy="75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Temeljni principi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45937" y="1155670"/>
            <a:ext cx="5503941" cy="4923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Usmjerenost na studenta (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student-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centredness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Fleksibilnost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Uključivost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i pristupačnost svim studentima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Otvorenost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Povezanost sa zajednicom i društvena odgovornost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8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A27C2CA-83B7-744B-9A20-1387A5AB3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3743325" cy="2620391"/>
          </a:xfrm>
        </p:spPr>
        <p:txBody>
          <a:bodyPr>
            <a:normAutofit/>
          </a:bodyPr>
          <a:lstStyle/>
          <a:p>
            <a:pPr algn="ctr"/>
            <a:r>
              <a:rPr lang="hr-HR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</a:t>
            </a:r>
            <a:br>
              <a:rPr lang="hr-HR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hr-HR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 </a:t>
            </a:r>
            <a:r>
              <a:rPr lang="hr-HR" b="1" i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Journey</a:t>
            </a:r>
            <a:endParaRPr lang="nl-NL" b="1" i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8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9220" y="2153032"/>
            <a:ext cx="3240405" cy="15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1113" algn="ctr">
              <a:lnSpc>
                <a:spcPct val="150000"/>
              </a:lnSpc>
              <a:spcBef>
                <a:spcPts val="100"/>
              </a:spcBef>
            </a:pPr>
            <a:r>
              <a:rPr lang="hr-HR" sz="3600" b="1" spc="-5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Osnovne informacije</a:t>
            </a:r>
            <a:endParaRPr sz="3600" b="1" spc="-5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CEED0-195B-41F0-B45C-F90455495B38}"/>
              </a:ext>
            </a:extLst>
          </p:cNvPr>
          <p:cNvSpPr/>
          <p:nvPr/>
        </p:nvSpPr>
        <p:spPr>
          <a:xfrm>
            <a:off x="6126479" y="790199"/>
            <a:ext cx="5684139" cy="4683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Upisi u program dva puta godišnje: ožujak/travanj i listopad/studeni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Upisom u program stječete određena prava (upis kolegija i aktivnosti), ali ne i obaveze </a:t>
            </a:r>
            <a:b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-&gt; program je u potpunosti izboran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Ovisno o vašem interesu, rezultati sudjelovanja u programu mogu biti različiti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Kolegiji/aktivnosti mogu se upisivati u sklopu studija ili kao dodatni elementi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Trajanje: maksimalno </a:t>
            </a:r>
            <a:r>
              <a:rPr lang="hr-HR" sz="20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2 godine</a:t>
            </a:r>
            <a:endParaRPr lang="hr-HR" sz="20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1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8FA05-2F7F-41C8-8546-BC5166D7B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981200"/>
            <a:ext cx="10248730" cy="46027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0D227-E223-4F38-9BF9-E11AE2ECB738}"/>
              </a:ext>
            </a:extLst>
          </p:cNvPr>
          <p:cNvSpPr/>
          <p:nvPr/>
        </p:nvSpPr>
        <p:spPr>
          <a:xfrm>
            <a:off x="2667000" y="609600"/>
            <a:ext cx="5056192" cy="468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YUFE Virtualni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Kampus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– katalog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5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F8E09E-6F59-429B-B876-248AEAF6749F}"/>
              </a:ext>
            </a:extLst>
          </p:cNvPr>
          <p:cNvSpPr/>
          <p:nvPr/>
        </p:nvSpPr>
        <p:spPr>
          <a:xfrm>
            <a:off x="76200" y="1600200"/>
            <a:ext cx="6096000" cy="866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Upisivanje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kombiniranje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fizičkih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virtualnih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online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kolegija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1">
            <a:extLst>
              <a:ext uri="{FF2B5EF4-FFF2-40B4-BE49-F238E27FC236}">
                <a16:creationId xmlns:a16="http://schemas.microsoft.com/office/drawing/2014/main" id="{B1BCA1C2-C612-4F24-A000-9E9B09142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2" y="2800349"/>
            <a:ext cx="5744738" cy="36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1">
            <a:extLst>
              <a:ext uri="{FF2B5EF4-FFF2-40B4-BE49-F238E27FC236}">
                <a16:creationId xmlns:a16="http://schemas.microsoft.com/office/drawing/2014/main" id="{1795399B-1E66-45F5-95D3-F88168723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b="26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DCDC86-DED1-4036-B10B-526855AD9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800100" indent="-342900" algn="ctr" rtl="0">
              <a:lnSpc>
                <a:spcPct val="107000"/>
              </a:lnSpc>
              <a:buFont typeface="Wingdings" panose="05000000000000000000" pitchFamily="2" charset="2"/>
              <a:buChar char="ü"/>
              <a:defRPr/>
            </a:pPr>
            <a:r>
              <a:rPr lang="hr-HR" sz="2400" b="1" kern="12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Zajamčena mobilnost</a:t>
            </a:r>
            <a:endParaRPr lang="en-US" sz="2400" b="1" kern="12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518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 - 0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FRONT - 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NTENT -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ONTENT - 0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ONTENT -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ONTENT - 0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- 0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-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RONT - 0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 - 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TENT - 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TENT - 0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TENT -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ND - 0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a2effe-0f8c-447d-a7ab-9a2a91a42e46" xsi:nil="true"/>
    <test xmlns="bd6d9e2f-84fd-4f7e-96fb-d6b689322786" xsi:nil="true"/>
    <lcf76f155ced4ddcb4097134ff3c332f xmlns="bd6d9e2f-84fd-4f7e-96fb-d6b68932278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B089AD3A125F4D95312511D0E0274F" ma:contentTypeVersion="14" ma:contentTypeDescription="Stvaranje novog dokumenta." ma:contentTypeScope="" ma:versionID="9531d8433d8d7e6c0a634ff8e2bb42dc">
  <xsd:schema xmlns:xsd="http://www.w3.org/2001/XMLSchema" xmlns:xs="http://www.w3.org/2001/XMLSchema" xmlns:p="http://schemas.microsoft.com/office/2006/metadata/properties" xmlns:ns2="bd6d9e2f-84fd-4f7e-96fb-d6b689322786" xmlns:ns3="3aa2effe-0f8c-447d-a7ab-9a2a91a42e46" targetNamespace="http://schemas.microsoft.com/office/2006/metadata/properties" ma:root="true" ma:fieldsID="a4f7b60a3c4207929356b82852fb4058" ns2:_="" ns3:_="">
    <xsd:import namespace="bd6d9e2f-84fd-4f7e-96fb-d6b689322786"/>
    <xsd:import namespace="3aa2effe-0f8c-447d-a7ab-9a2a91a42e46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d9e2f-84fd-4f7e-96fb-d6b689322786" elementFormDefault="qualified">
    <xsd:import namespace="http://schemas.microsoft.com/office/2006/documentManagement/types"/>
    <xsd:import namespace="http://schemas.microsoft.com/office/infopath/2007/PartnerControls"/>
    <xsd:element name="test" ma:index="8" nillable="true" ma:displayName="test" ma:format="Dropdown" ma:internalName="test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Oznake slika" ma:readOnly="false" ma:fieldId="{5cf76f15-5ced-4ddc-b409-7134ff3c332f}" ma:taxonomyMulti="true" ma:sspId="53f066e4-20f1-4365-b709-2cd703fcea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2effe-0f8c-447d-a7ab-9a2a91a42e4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ce7cd44-7e9f-4252-a433-66bf28790249}" ma:internalName="TaxCatchAll" ma:showField="CatchAllData" ma:web="3aa2effe-0f8c-447d-a7ab-9a2a91a42e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4C616-1C21-4FEF-8C07-A4706CA336A9}">
  <ds:schemaRefs>
    <ds:schemaRef ds:uri="http://purl.org/dc/elements/1.1/"/>
    <ds:schemaRef ds:uri="3aa2effe-0f8c-447d-a7ab-9a2a91a42e46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d6d9e2f-84fd-4f7e-96fb-d6b689322786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A4F5C35-8A82-45A2-90A7-CF24764817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8C6F2A-F986-4628-AE3D-03C70F4FA6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6d9e2f-84fd-4f7e-96fb-d6b689322786"/>
    <ds:schemaRef ds:uri="3aa2effe-0f8c-447d-a7ab-9a2a91a42e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</TotalTime>
  <Words>319</Words>
  <Application>Microsoft Office PowerPoint</Application>
  <PresentationFormat>Widescreen</PresentationFormat>
  <Paragraphs>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Arial</vt:lpstr>
      <vt:lpstr>Calibri</vt:lpstr>
      <vt:lpstr>Calibri Light</vt:lpstr>
      <vt:lpstr>Overpass</vt:lpstr>
      <vt:lpstr>Overpass (headings)</vt:lpstr>
      <vt:lpstr>Source Sans Pro</vt:lpstr>
      <vt:lpstr>Times New Roman</vt:lpstr>
      <vt:lpstr>Verdana</vt:lpstr>
      <vt:lpstr>Wingdings</vt:lpstr>
      <vt:lpstr>Office Theme</vt:lpstr>
      <vt:lpstr>CONTENT - 06</vt:lpstr>
      <vt:lpstr>CONTENT - 14</vt:lpstr>
      <vt:lpstr>FRONT - 05</vt:lpstr>
      <vt:lpstr>1_CONTENT - 02</vt:lpstr>
      <vt:lpstr>1_CONTENT - 01</vt:lpstr>
      <vt:lpstr>1_CONTENT - 05</vt:lpstr>
      <vt:lpstr>1_CONTENT - 14</vt:lpstr>
      <vt:lpstr>END - 04</vt:lpstr>
      <vt:lpstr>CONTENT - 08</vt:lpstr>
      <vt:lpstr>FRONT - 02</vt:lpstr>
      <vt:lpstr>CONTENT - 15</vt:lpstr>
      <vt:lpstr>CONTENT - 09</vt:lpstr>
      <vt:lpstr>CONTENT - 11</vt:lpstr>
      <vt:lpstr>CONTENT - 04</vt:lpstr>
      <vt:lpstr>Europsko Sveučilište Young Universities for the Future of Europe (YUFE)</vt:lpstr>
      <vt:lpstr>PowerPoint Presentation</vt:lpstr>
      <vt:lpstr>PowerPoint Presentation</vt:lpstr>
      <vt:lpstr>PowerPoint Presentation</vt:lpstr>
      <vt:lpstr>YUFE  Student Journey</vt:lpstr>
      <vt:lpstr>Osnovne informacije</vt:lpstr>
      <vt:lpstr>PowerPoint Presentation</vt:lpstr>
      <vt:lpstr>PowerPoint Presentation</vt:lpstr>
      <vt:lpstr>Zajamčena mobilnost</vt:lpstr>
      <vt:lpstr>PowerPoint Presentation</vt:lpstr>
      <vt:lpstr>PowerPoint Presentation</vt:lpstr>
      <vt:lpstr>PowerPoint Presentation</vt:lpstr>
      <vt:lpstr>PowerPoint Presentation</vt:lpstr>
      <vt:lpstr>Kako se prijaviti?</vt:lpstr>
      <vt:lpstr>PowerPoint Presentation</vt:lpstr>
      <vt:lpstr>Kako se prijaviti?</vt:lpstr>
      <vt:lpstr>Kako se prijaviti?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Karlyn Bos</dc:creator>
  <cp:lastModifiedBy>Irena Jurdana</cp:lastModifiedBy>
  <cp:revision>37</cp:revision>
  <dcterms:created xsi:type="dcterms:W3CDTF">2021-09-28T11:04:32Z</dcterms:created>
  <dcterms:modified xsi:type="dcterms:W3CDTF">2023-05-15T12:19:28Z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2021-09-28T00:00:00Z</vt:filetime>
  </property>
  <property fmtid="{D5CDD505-2E9C-101B-9397-08002B2CF9AE}" pid="5" name="ContentTypeId">
    <vt:lpwstr>0x01010062B089AD3A125F4D95312511D0E0274F</vt:lpwstr>
  </property>
</Properties>
</file>